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5"/>
  </p:notesMasterIdLst>
  <p:sldIdLst>
    <p:sldId id="681" r:id="rId3"/>
    <p:sldId id="631" r:id="rId4"/>
    <p:sldId id="419" r:id="rId5"/>
    <p:sldId id="624" r:id="rId6"/>
    <p:sldId id="406" r:id="rId7"/>
    <p:sldId id="284" r:id="rId8"/>
    <p:sldId id="257" r:id="rId9"/>
    <p:sldId id="637" r:id="rId10"/>
    <p:sldId id="271" r:id="rId11"/>
    <p:sldId id="259" r:id="rId12"/>
    <p:sldId id="684" r:id="rId13"/>
    <p:sldId id="260" r:id="rId14"/>
    <p:sldId id="261" r:id="rId15"/>
    <p:sldId id="263" r:id="rId16"/>
    <p:sldId id="264" r:id="rId17"/>
    <p:sldId id="265" r:id="rId18"/>
    <p:sldId id="266" r:id="rId19"/>
    <p:sldId id="683" r:id="rId20"/>
    <p:sldId id="268" r:id="rId21"/>
    <p:sldId id="269" r:id="rId22"/>
    <p:sldId id="270" r:id="rId23"/>
    <p:sldId id="63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35135-7E1D-483F-843C-02234B512D17}" v="33" dt="2026-08-13T07:04:00.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53" autoAdjust="0"/>
    <p:restoredTop sz="95688" autoAdjust="0"/>
  </p:normalViewPr>
  <p:slideViewPr>
    <p:cSldViewPr snapToGrid="0">
      <p:cViewPr varScale="1">
        <p:scale>
          <a:sx n="92" d="100"/>
          <a:sy n="92" d="100"/>
        </p:scale>
        <p:origin x="1770" y="84"/>
      </p:cViewPr>
      <p:guideLst/>
    </p:cSldViewPr>
  </p:slideViewPr>
  <p:notesTextViewPr>
    <p:cViewPr>
      <p:scale>
        <a:sx n="100" d="100"/>
        <a:sy n="100" d="100"/>
      </p:scale>
      <p:origin x="0" y="0"/>
    </p:cViewPr>
  </p:notesTextViewPr>
  <p:sorterViewPr>
    <p:cViewPr>
      <p:scale>
        <a:sx n="125" d="100"/>
        <a:sy n="125" d="100"/>
      </p:scale>
      <p:origin x="0" y="-81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Sicola" userId="37bcd12b967088ed" providerId="LiveId" clId="{20CC3EF7-29D0-4B72-BFC6-6F5B2D29D674}"/>
    <pc:docChg chg="undo custSel addSld delSld modSld sldOrd delMainMaster modMainMaster">
      <pc:chgData name="Thomas Sicola" userId="37bcd12b967088ed" providerId="LiveId" clId="{20CC3EF7-29D0-4B72-BFC6-6F5B2D29D674}" dt="2026-08-13T07:04:05.583" v="26434" actId="167"/>
      <pc:docMkLst>
        <pc:docMk/>
      </pc:docMkLst>
      <pc:sldChg chg="addSp delSp modSp add mod setBg modAnim delDesignElem">
        <pc:chgData name="Thomas Sicola" userId="37bcd12b967088ed" providerId="LiveId" clId="{20CC3EF7-29D0-4B72-BFC6-6F5B2D29D674}" dt="2026-08-13T07:00:42.160" v="26399" actId="167"/>
        <pc:sldMkLst>
          <pc:docMk/>
          <pc:sldMk cId="0" sldId="257"/>
        </pc:sldMkLst>
        <pc:spChg chg="mod">
          <ac:chgData name="Thomas Sicola" userId="37bcd12b967088ed" providerId="LiveId" clId="{20CC3EF7-29D0-4B72-BFC6-6F5B2D29D674}" dt="2026-08-12T10:46:36.421" v="26371" actId="26606"/>
          <ac:spMkLst>
            <pc:docMk/>
            <pc:sldMk cId="0" sldId="257"/>
            <ac:spMk id="3" creationId="{12C2858A-B01D-BF45-DFF6-B1ACB160EA3F}"/>
          </ac:spMkLst>
        </pc:spChg>
        <pc:spChg chg="add del">
          <ac:chgData name="Thomas Sicola" userId="37bcd12b967088ed" providerId="LiveId" clId="{20CC3EF7-29D0-4B72-BFC6-6F5B2D29D674}" dt="2026-08-12T10:46:36.383" v="26370" actId="26606"/>
          <ac:spMkLst>
            <pc:docMk/>
            <pc:sldMk cId="0" sldId="257"/>
            <ac:spMk id="10258" creationId="{0AF33C27-9C85-4B30-9AD7-879D48AFE4FF}"/>
          </ac:spMkLst>
        </pc:spChg>
        <pc:spChg chg="add del">
          <ac:chgData name="Thomas Sicola" userId="37bcd12b967088ed" providerId="LiveId" clId="{20CC3EF7-29D0-4B72-BFC6-6F5B2D29D674}" dt="2026-08-12T10:46:36.383" v="26370" actId="26606"/>
          <ac:spMkLst>
            <pc:docMk/>
            <pc:sldMk cId="0" sldId="257"/>
            <ac:spMk id="10260" creationId="{6D5089DD-882D-4413-B8BF-4798BFD84A98}"/>
          </ac:spMkLst>
        </pc:spChg>
        <pc:spChg chg="add">
          <ac:chgData name="Thomas Sicola" userId="37bcd12b967088ed" providerId="LiveId" clId="{20CC3EF7-29D0-4B72-BFC6-6F5B2D29D674}" dt="2026-08-12T10:46:36.421" v="26371" actId="26606"/>
          <ac:spMkLst>
            <pc:docMk/>
            <pc:sldMk cId="0" sldId="257"/>
            <ac:spMk id="10262" creationId="{93F0ADB5-A0B4-4B01-A8C4-FDC34CE22BD4}"/>
          </ac:spMkLst>
        </pc:spChg>
        <pc:spChg chg="add">
          <ac:chgData name="Thomas Sicola" userId="37bcd12b967088ed" providerId="LiveId" clId="{20CC3EF7-29D0-4B72-BFC6-6F5B2D29D674}" dt="2026-08-12T10:46:36.421" v="26371" actId="26606"/>
          <ac:spMkLst>
            <pc:docMk/>
            <pc:sldMk cId="0" sldId="257"/>
            <ac:spMk id="10263" creationId="{AA6D0FDE-0241-4C21-A720-A69475358235}"/>
          </ac:spMkLst>
        </pc:spChg>
        <pc:graphicFrameChg chg="mod modGraphic">
          <ac:chgData name="Thomas Sicola" userId="37bcd12b967088ed" providerId="LiveId" clId="{20CC3EF7-29D0-4B72-BFC6-6F5B2D29D674}" dt="2026-08-12T10:46:36.421" v="26371" actId="26606"/>
          <ac:graphicFrameMkLst>
            <pc:docMk/>
            <pc:sldMk cId="0" sldId="257"/>
            <ac:graphicFrameMk id="10253" creationId="{7DA893F5-8FF3-6A92-8AC3-70898D1FDFB2}"/>
          </ac:graphicFrameMkLst>
        </pc:graphicFrameChg>
        <pc:picChg chg="add mod ord">
          <ac:chgData name="Thomas Sicola" userId="37bcd12b967088ed" providerId="LiveId" clId="{20CC3EF7-29D0-4B72-BFC6-6F5B2D29D674}" dt="2026-08-13T07:00:42.160" v="26399" actId="167"/>
          <ac:picMkLst>
            <pc:docMk/>
            <pc:sldMk cId="0" sldId="257"/>
            <ac:picMk id="2" creationId="{9E2770C7-A5F7-F868-3765-0202F35857A5}"/>
          </ac:picMkLst>
        </pc:picChg>
      </pc:sldChg>
      <pc:sldChg chg="addSp delSp modSp add mod setBg modAnim delDesignElem">
        <pc:chgData name="Thomas Sicola" userId="37bcd12b967088ed" providerId="LiveId" clId="{20CC3EF7-29D0-4B72-BFC6-6F5B2D29D674}" dt="2026-08-13T07:01:15.959" v="26405" actId="167"/>
        <pc:sldMkLst>
          <pc:docMk/>
          <pc:sldMk cId="0" sldId="259"/>
        </pc:sldMkLst>
        <pc:spChg chg="mod">
          <ac:chgData name="Thomas Sicola" userId="37bcd12b967088ed" providerId="LiveId" clId="{20CC3EF7-29D0-4B72-BFC6-6F5B2D29D674}" dt="2026-07-14T14:29:02.057" v="25386" actId="26606"/>
          <ac:spMkLst>
            <pc:docMk/>
            <pc:sldMk cId="0" sldId="259"/>
            <ac:spMk id="3" creationId="{FE8C18C4-B411-F36E-FD0C-9F593329E1B1}"/>
          </ac:spMkLst>
        </pc:spChg>
        <pc:spChg chg="add">
          <ac:chgData name="Thomas Sicola" userId="37bcd12b967088ed" providerId="LiveId" clId="{20CC3EF7-29D0-4B72-BFC6-6F5B2D29D674}" dt="2026-07-14T14:29:02.057" v="25386" actId="26606"/>
          <ac:spMkLst>
            <pc:docMk/>
            <pc:sldMk cId="0" sldId="259"/>
            <ac:spMk id="15369" creationId="{4E866FF9-A729-45F0-A163-10E89E871602}"/>
          </ac:spMkLst>
        </pc:spChg>
        <pc:spChg chg="add">
          <ac:chgData name="Thomas Sicola" userId="37bcd12b967088ed" providerId="LiveId" clId="{20CC3EF7-29D0-4B72-BFC6-6F5B2D29D674}" dt="2026-07-14T14:29:02.057" v="25386" actId="26606"/>
          <ac:spMkLst>
            <pc:docMk/>
            <pc:sldMk cId="0" sldId="259"/>
            <ac:spMk id="15371" creationId="{A804366F-2366-4688-98E7-B101C7BC6146}"/>
          </ac:spMkLst>
        </pc:spChg>
        <pc:graphicFrameChg chg="mod modGraphic">
          <ac:chgData name="Thomas Sicola" userId="37bcd12b967088ed" providerId="LiveId" clId="{20CC3EF7-29D0-4B72-BFC6-6F5B2D29D674}" dt="2026-07-14T14:29:02.057" v="25386" actId="26606"/>
          <ac:graphicFrameMkLst>
            <pc:docMk/>
            <pc:sldMk cId="0" sldId="259"/>
            <ac:graphicFrameMk id="15364" creationId="{2551FEF9-8561-8046-0A7D-56293C9DE4BA}"/>
          </ac:graphicFrameMkLst>
        </pc:graphicFrameChg>
        <pc:picChg chg="add mod ord">
          <ac:chgData name="Thomas Sicola" userId="37bcd12b967088ed" providerId="LiveId" clId="{20CC3EF7-29D0-4B72-BFC6-6F5B2D29D674}" dt="2026-08-13T07:01:15.959" v="26405" actId="167"/>
          <ac:picMkLst>
            <pc:docMk/>
            <pc:sldMk cId="0" sldId="259"/>
            <ac:picMk id="2" creationId="{153B7139-B946-EA36-EA10-BDB4F6F07566}"/>
          </ac:picMkLst>
        </pc:picChg>
      </pc:sldChg>
      <pc:sldChg chg="addSp delSp modSp add mod setBg modAnim delDesignElem chgLayout">
        <pc:chgData name="Thomas Sicola" userId="37bcd12b967088ed" providerId="LiveId" clId="{20CC3EF7-29D0-4B72-BFC6-6F5B2D29D674}" dt="2026-08-13T07:01:52.298" v="26413" actId="167"/>
        <pc:sldMkLst>
          <pc:docMk/>
          <pc:sldMk cId="0" sldId="260"/>
        </pc:sldMkLst>
        <pc:spChg chg="mod ord">
          <ac:chgData name="Thomas Sicola" userId="37bcd12b967088ed" providerId="LiveId" clId="{20CC3EF7-29D0-4B72-BFC6-6F5B2D29D674}" dt="2026-07-26T10:52:01.861" v="26218" actId="26606"/>
          <ac:spMkLst>
            <pc:docMk/>
            <pc:sldMk cId="0" sldId="260"/>
            <ac:spMk id="3" creationId="{7E3E8E8E-87B5-5EF1-53F9-C62326C9E5C6}"/>
          </ac:spMkLst>
        </pc:spChg>
        <pc:spChg chg="mod ord">
          <ac:chgData name="Thomas Sicola" userId="37bcd12b967088ed" providerId="LiveId" clId="{20CC3EF7-29D0-4B72-BFC6-6F5B2D29D674}" dt="2026-07-26T10:52:01.861" v="26218" actId="26606"/>
          <ac:spMkLst>
            <pc:docMk/>
            <pc:sldMk cId="0" sldId="260"/>
            <ac:spMk id="17410" creationId="{3C22F3CA-32EE-F98D-1515-5B59278571C6}"/>
          </ac:spMkLst>
        </pc:spChg>
        <pc:spChg chg="add">
          <ac:chgData name="Thomas Sicola" userId="37bcd12b967088ed" providerId="LiveId" clId="{20CC3EF7-29D0-4B72-BFC6-6F5B2D29D674}" dt="2026-07-26T10:52:01.861" v="26218" actId="26606"/>
          <ac:spMkLst>
            <pc:docMk/>
            <pc:sldMk cId="0" sldId="260"/>
            <ac:spMk id="17412" creationId="{6515FC82-3453-4CBE-8895-4CCFF339529E}"/>
          </ac:spMkLst>
        </pc:spChg>
        <pc:spChg chg="add">
          <ac:chgData name="Thomas Sicola" userId="37bcd12b967088ed" providerId="LiveId" clId="{20CC3EF7-29D0-4B72-BFC6-6F5B2D29D674}" dt="2026-07-26T10:52:01.861" v="26218" actId="26606"/>
          <ac:spMkLst>
            <pc:docMk/>
            <pc:sldMk cId="0" sldId="260"/>
            <ac:spMk id="17413" creationId="{C5FD847B-65C0-4027-8DFC-70CB424514F8}"/>
          </ac:spMkLst>
        </pc:spChg>
        <pc:picChg chg="add mod ord">
          <ac:chgData name="Thomas Sicola" userId="37bcd12b967088ed" providerId="LiveId" clId="{20CC3EF7-29D0-4B72-BFC6-6F5B2D29D674}" dt="2026-08-13T07:01:52.298" v="26413" actId="167"/>
          <ac:picMkLst>
            <pc:docMk/>
            <pc:sldMk cId="0" sldId="260"/>
            <ac:picMk id="2" creationId="{1A4231D5-1EDF-A97D-7ED5-6F85637771DC}"/>
          </ac:picMkLst>
        </pc:picChg>
        <pc:picChg chg="add mod">
          <ac:chgData name="Thomas Sicola" userId="37bcd12b967088ed" providerId="LiveId" clId="{20CC3EF7-29D0-4B72-BFC6-6F5B2D29D674}" dt="2026-07-26T10:52:01.861" v="26218" actId="26606"/>
          <ac:picMkLst>
            <pc:docMk/>
            <pc:sldMk cId="0" sldId="260"/>
            <ac:picMk id="4" creationId="{C093110C-A7E9-822B-A017-E7D6687DCD36}"/>
          </ac:picMkLst>
        </pc:picChg>
      </pc:sldChg>
      <pc:sldChg chg="addSp delSp modSp add mod setBg modAnim delDesignElem chgLayout">
        <pc:chgData name="Thomas Sicola" userId="37bcd12b967088ed" providerId="LiveId" clId="{20CC3EF7-29D0-4B72-BFC6-6F5B2D29D674}" dt="2026-08-13T07:02:04.568" v="26415" actId="167"/>
        <pc:sldMkLst>
          <pc:docMk/>
          <pc:sldMk cId="0" sldId="261"/>
        </pc:sldMkLst>
        <pc:spChg chg="mod ord">
          <ac:chgData name="Thomas Sicola" userId="37bcd12b967088ed" providerId="LiveId" clId="{20CC3EF7-29D0-4B72-BFC6-6F5B2D29D674}" dt="2026-07-26T10:53:41.585" v="26223" actId="26606"/>
          <ac:spMkLst>
            <pc:docMk/>
            <pc:sldMk cId="0" sldId="261"/>
            <ac:spMk id="3" creationId="{F8D13AC3-D4D4-72FB-82AB-065233207C87}"/>
          </ac:spMkLst>
        </pc:spChg>
        <pc:spChg chg="mod ord">
          <ac:chgData name="Thomas Sicola" userId="37bcd12b967088ed" providerId="LiveId" clId="{20CC3EF7-29D0-4B72-BFC6-6F5B2D29D674}" dt="2026-07-28T07:50:22.680" v="26342" actId="20577"/>
          <ac:spMkLst>
            <pc:docMk/>
            <pc:sldMk cId="0" sldId="261"/>
            <ac:spMk id="18434" creationId="{1B5B4E1B-53F6-1EA2-210C-11E9F952D471}"/>
          </ac:spMkLst>
        </pc:spChg>
        <pc:spChg chg="add">
          <ac:chgData name="Thomas Sicola" userId="37bcd12b967088ed" providerId="LiveId" clId="{20CC3EF7-29D0-4B72-BFC6-6F5B2D29D674}" dt="2026-07-26T10:53:41.585" v="26223" actId="26606"/>
          <ac:spMkLst>
            <pc:docMk/>
            <pc:sldMk cId="0" sldId="261"/>
            <ac:spMk id="18439" creationId="{A99FE660-E3DF-47E7-962D-66C6F6CE0D81}"/>
          </ac:spMkLst>
        </pc:spChg>
        <pc:spChg chg="add">
          <ac:chgData name="Thomas Sicola" userId="37bcd12b967088ed" providerId="LiveId" clId="{20CC3EF7-29D0-4B72-BFC6-6F5B2D29D674}" dt="2026-07-26T10:53:41.585" v="26223" actId="26606"/>
          <ac:spMkLst>
            <pc:docMk/>
            <pc:sldMk cId="0" sldId="261"/>
            <ac:spMk id="18441" creationId="{38C29FEE-8E8F-43D5-AD23-EB4060B4D943}"/>
          </ac:spMkLst>
        </pc:spChg>
        <pc:picChg chg="add mod ord">
          <ac:chgData name="Thomas Sicola" userId="37bcd12b967088ed" providerId="LiveId" clId="{20CC3EF7-29D0-4B72-BFC6-6F5B2D29D674}" dt="2026-08-13T07:02:04.568" v="26415" actId="167"/>
          <ac:picMkLst>
            <pc:docMk/>
            <pc:sldMk cId="0" sldId="261"/>
            <ac:picMk id="2" creationId="{3552D6F6-3699-C67E-6D88-20FBCAB7019F}"/>
          </ac:picMkLst>
        </pc:picChg>
        <pc:picChg chg="add mod">
          <ac:chgData name="Thomas Sicola" userId="37bcd12b967088ed" providerId="LiveId" clId="{20CC3EF7-29D0-4B72-BFC6-6F5B2D29D674}" dt="2026-07-28T07:30:08.879" v="26316" actId="1076"/>
          <ac:picMkLst>
            <pc:docMk/>
            <pc:sldMk cId="0" sldId="261"/>
            <ac:picMk id="4" creationId="{40F14CD2-9EEC-5195-096B-E947AF92CA92}"/>
          </ac:picMkLst>
        </pc:picChg>
      </pc:sldChg>
      <pc:sldChg chg="addSp delSp modSp add mod setBg modAnim delDesignElem chgLayout">
        <pc:chgData name="Thomas Sicola" userId="37bcd12b967088ed" providerId="LiveId" clId="{20CC3EF7-29D0-4B72-BFC6-6F5B2D29D674}" dt="2026-08-13T07:02:16.034" v="26417" actId="167"/>
        <pc:sldMkLst>
          <pc:docMk/>
          <pc:sldMk cId="0" sldId="263"/>
        </pc:sldMkLst>
        <pc:spChg chg="mod ord">
          <ac:chgData name="Thomas Sicola" userId="37bcd12b967088ed" providerId="LiveId" clId="{20CC3EF7-29D0-4B72-BFC6-6F5B2D29D674}" dt="2026-07-26T11:15:57.816" v="26227" actId="26606"/>
          <ac:spMkLst>
            <pc:docMk/>
            <pc:sldMk cId="0" sldId="263"/>
            <ac:spMk id="3" creationId="{7D6B7402-3650-F8FB-F33E-CCE3FA29758D}"/>
          </ac:spMkLst>
        </pc:spChg>
        <pc:spChg chg="mod ord">
          <ac:chgData name="Thomas Sicola" userId="37bcd12b967088ed" providerId="LiveId" clId="{20CC3EF7-29D0-4B72-BFC6-6F5B2D29D674}" dt="2026-07-26T11:15:57.816" v="26227" actId="26606"/>
          <ac:spMkLst>
            <pc:docMk/>
            <pc:sldMk cId="0" sldId="263"/>
            <ac:spMk id="19458" creationId="{AF0ADD81-A9ED-98A7-56B6-3472CE1C4198}"/>
          </ac:spMkLst>
        </pc:spChg>
        <pc:spChg chg="add">
          <ac:chgData name="Thomas Sicola" userId="37bcd12b967088ed" providerId="LiveId" clId="{20CC3EF7-29D0-4B72-BFC6-6F5B2D29D674}" dt="2026-07-26T11:15:57.816" v="26227" actId="26606"/>
          <ac:spMkLst>
            <pc:docMk/>
            <pc:sldMk cId="0" sldId="263"/>
            <ac:spMk id="19463" creationId="{6515FC82-3453-4CBE-8895-4CCFF339529E}"/>
          </ac:spMkLst>
        </pc:spChg>
        <pc:spChg chg="add">
          <ac:chgData name="Thomas Sicola" userId="37bcd12b967088ed" providerId="LiveId" clId="{20CC3EF7-29D0-4B72-BFC6-6F5B2D29D674}" dt="2026-07-26T11:15:57.816" v="26227" actId="26606"/>
          <ac:spMkLst>
            <pc:docMk/>
            <pc:sldMk cId="0" sldId="263"/>
            <ac:spMk id="19465" creationId="{C5FD847B-65C0-4027-8DFC-70CB424514F8}"/>
          </ac:spMkLst>
        </pc:spChg>
        <pc:picChg chg="add mod ord">
          <ac:chgData name="Thomas Sicola" userId="37bcd12b967088ed" providerId="LiveId" clId="{20CC3EF7-29D0-4B72-BFC6-6F5B2D29D674}" dt="2026-08-13T07:02:16.034" v="26417" actId="167"/>
          <ac:picMkLst>
            <pc:docMk/>
            <pc:sldMk cId="0" sldId="263"/>
            <ac:picMk id="2" creationId="{CBBA3280-08CF-0199-3238-F9330251E20D}"/>
          </ac:picMkLst>
        </pc:picChg>
        <pc:picChg chg="add mod">
          <ac:chgData name="Thomas Sicola" userId="37bcd12b967088ed" providerId="LiveId" clId="{20CC3EF7-29D0-4B72-BFC6-6F5B2D29D674}" dt="2026-07-26T11:15:57.816" v="26227" actId="26606"/>
          <ac:picMkLst>
            <pc:docMk/>
            <pc:sldMk cId="0" sldId="263"/>
            <ac:picMk id="26" creationId="{1E12EB56-002F-7860-EBA2-077D0E45EA16}"/>
          </ac:picMkLst>
        </pc:picChg>
      </pc:sldChg>
      <pc:sldChg chg="addSp delSp modSp add mod setBg modAnim delDesignElem chgLayout">
        <pc:chgData name="Thomas Sicola" userId="37bcd12b967088ed" providerId="LiveId" clId="{20CC3EF7-29D0-4B72-BFC6-6F5B2D29D674}" dt="2026-08-13T07:02:32.670" v="26419" actId="167"/>
        <pc:sldMkLst>
          <pc:docMk/>
          <pc:sldMk cId="0" sldId="264"/>
        </pc:sldMkLst>
        <pc:spChg chg="mod ord">
          <ac:chgData name="Thomas Sicola" userId="37bcd12b967088ed" providerId="LiveId" clId="{20CC3EF7-29D0-4B72-BFC6-6F5B2D29D674}" dt="2026-07-26T11:18:20.723" v="26253" actId="26606"/>
          <ac:spMkLst>
            <pc:docMk/>
            <pc:sldMk cId="0" sldId="264"/>
            <ac:spMk id="3" creationId="{87E17776-9D16-A6FB-2A9B-D9755BAB59D0}"/>
          </ac:spMkLst>
        </pc:spChg>
        <pc:spChg chg="mod ord">
          <ac:chgData name="Thomas Sicola" userId="37bcd12b967088ed" providerId="LiveId" clId="{20CC3EF7-29D0-4B72-BFC6-6F5B2D29D674}" dt="2026-07-26T11:18:20.723" v="26253" actId="26606"/>
          <ac:spMkLst>
            <pc:docMk/>
            <pc:sldMk cId="0" sldId="264"/>
            <ac:spMk id="20482" creationId="{6E833C8A-02E8-7D0C-BDF7-B218486C5FAA}"/>
          </ac:spMkLst>
        </pc:spChg>
        <pc:spChg chg="add">
          <ac:chgData name="Thomas Sicola" userId="37bcd12b967088ed" providerId="LiveId" clId="{20CC3EF7-29D0-4B72-BFC6-6F5B2D29D674}" dt="2026-07-26T11:18:20.723" v="26253" actId="26606"/>
          <ac:spMkLst>
            <pc:docMk/>
            <pc:sldMk cId="0" sldId="264"/>
            <ac:spMk id="20487" creationId="{A99FE660-E3DF-47E7-962D-66C6F6CE0D81}"/>
          </ac:spMkLst>
        </pc:spChg>
        <pc:spChg chg="add">
          <ac:chgData name="Thomas Sicola" userId="37bcd12b967088ed" providerId="LiveId" clId="{20CC3EF7-29D0-4B72-BFC6-6F5B2D29D674}" dt="2026-07-26T11:18:20.723" v="26253" actId="26606"/>
          <ac:spMkLst>
            <pc:docMk/>
            <pc:sldMk cId="0" sldId="264"/>
            <ac:spMk id="20489" creationId="{38C29FEE-8E8F-43D5-AD23-EB4060B4D943}"/>
          </ac:spMkLst>
        </pc:spChg>
        <pc:picChg chg="add mod ord">
          <ac:chgData name="Thomas Sicola" userId="37bcd12b967088ed" providerId="LiveId" clId="{20CC3EF7-29D0-4B72-BFC6-6F5B2D29D674}" dt="2026-08-13T07:02:32.670" v="26419" actId="167"/>
          <ac:picMkLst>
            <pc:docMk/>
            <pc:sldMk cId="0" sldId="264"/>
            <ac:picMk id="2" creationId="{B41761F6-B8A5-A9BB-4D35-8D3AE7869098}"/>
          </ac:picMkLst>
        </pc:picChg>
        <pc:picChg chg="add mod">
          <ac:chgData name="Thomas Sicola" userId="37bcd12b967088ed" providerId="LiveId" clId="{20CC3EF7-29D0-4B72-BFC6-6F5B2D29D674}" dt="2026-07-26T11:18:20.723" v="26253" actId="26606"/>
          <ac:picMkLst>
            <pc:docMk/>
            <pc:sldMk cId="0" sldId="264"/>
            <ac:picMk id="20480" creationId="{8E1024B0-5C24-BE5D-0D3A-8A10A648061A}"/>
          </ac:picMkLst>
        </pc:picChg>
      </pc:sldChg>
      <pc:sldChg chg="addSp delSp modSp add mod setBg modAnim delDesignElem chgLayout">
        <pc:chgData name="Thomas Sicola" userId="37bcd12b967088ed" providerId="LiveId" clId="{20CC3EF7-29D0-4B72-BFC6-6F5B2D29D674}" dt="2026-08-13T07:02:46.051" v="26421" actId="167"/>
        <pc:sldMkLst>
          <pc:docMk/>
          <pc:sldMk cId="0" sldId="265"/>
        </pc:sldMkLst>
        <pc:spChg chg="mod ord">
          <ac:chgData name="Thomas Sicola" userId="37bcd12b967088ed" providerId="LiveId" clId="{20CC3EF7-29D0-4B72-BFC6-6F5B2D29D674}" dt="2026-07-26T11:19:04.640" v="26261" actId="26606"/>
          <ac:spMkLst>
            <pc:docMk/>
            <pc:sldMk cId="0" sldId="265"/>
            <ac:spMk id="3" creationId="{49136EFE-BB16-4050-BF3C-CFD33EFACDEA}"/>
          </ac:spMkLst>
        </pc:spChg>
        <pc:spChg chg="mod ord">
          <ac:chgData name="Thomas Sicola" userId="37bcd12b967088ed" providerId="LiveId" clId="{20CC3EF7-29D0-4B72-BFC6-6F5B2D29D674}" dt="2026-07-26T11:19:04.640" v="26261" actId="26606"/>
          <ac:spMkLst>
            <pc:docMk/>
            <pc:sldMk cId="0" sldId="265"/>
            <ac:spMk id="21506" creationId="{39DCABCC-0755-E348-628D-F524786445F4}"/>
          </ac:spMkLst>
        </pc:spChg>
        <pc:spChg chg="add">
          <ac:chgData name="Thomas Sicola" userId="37bcd12b967088ed" providerId="LiveId" clId="{20CC3EF7-29D0-4B72-BFC6-6F5B2D29D674}" dt="2026-07-26T11:19:04.640" v="26261" actId="26606"/>
          <ac:spMkLst>
            <pc:docMk/>
            <pc:sldMk cId="0" sldId="265"/>
            <ac:spMk id="21511" creationId="{6515FC82-3453-4CBE-8895-4CCFF339529E}"/>
          </ac:spMkLst>
        </pc:spChg>
        <pc:spChg chg="add">
          <ac:chgData name="Thomas Sicola" userId="37bcd12b967088ed" providerId="LiveId" clId="{20CC3EF7-29D0-4B72-BFC6-6F5B2D29D674}" dt="2026-07-26T11:19:04.640" v="26261" actId="26606"/>
          <ac:spMkLst>
            <pc:docMk/>
            <pc:sldMk cId="0" sldId="265"/>
            <ac:spMk id="21513" creationId="{C5FD847B-65C0-4027-8DFC-70CB424514F8}"/>
          </ac:spMkLst>
        </pc:spChg>
        <pc:picChg chg="add mod ord">
          <ac:chgData name="Thomas Sicola" userId="37bcd12b967088ed" providerId="LiveId" clId="{20CC3EF7-29D0-4B72-BFC6-6F5B2D29D674}" dt="2026-08-13T07:02:46.051" v="26421" actId="167"/>
          <ac:picMkLst>
            <pc:docMk/>
            <pc:sldMk cId="0" sldId="265"/>
            <ac:picMk id="2" creationId="{F9E0EA1F-4C91-49A4-09F1-C1686C626430}"/>
          </ac:picMkLst>
        </pc:picChg>
        <pc:picChg chg="add mod">
          <ac:chgData name="Thomas Sicola" userId="37bcd12b967088ed" providerId="LiveId" clId="{20CC3EF7-29D0-4B72-BFC6-6F5B2D29D674}" dt="2026-07-26T11:19:04.640" v="26261" actId="26606"/>
          <ac:picMkLst>
            <pc:docMk/>
            <pc:sldMk cId="0" sldId="265"/>
            <ac:picMk id="21" creationId="{2119E0A6-7738-58C5-6F9B-97586047C2D2}"/>
          </ac:picMkLst>
        </pc:picChg>
      </pc:sldChg>
      <pc:sldChg chg="addSp delSp modSp add mod setBg modAnim delDesignElem chgLayout">
        <pc:chgData name="Thomas Sicola" userId="37bcd12b967088ed" providerId="LiveId" clId="{20CC3EF7-29D0-4B72-BFC6-6F5B2D29D674}" dt="2026-08-13T07:02:59.470" v="26423" actId="167"/>
        <pc:sldMkLst>
          <pc:docMk/>
          <pc:sldMk cId="0" sldId="266"/>
        </pc:sldMkLst>
        <pc:spChg chg="mod ord">
          <ac:chgData name="Thomas Sicola" userId="37bcd12b967088ed" providerId="LiveId" clId="{20CC3EF7-29D0-4B72-BFC6-6F5B2D29D674}" dt="2026-07-26T11:26:16.506" v="26283" actId="26606"/>
          <ac:spMkLst>
            <pc:docMk/>
            <pc:sldMk cId="0" sldId="266"/>
            <ac:spMk id="3" creationId="{1D304A9C-A7EB-D458-DD18-00A865F461E3}"/>
          </ac:spMkLst>
        </pc:spChg>
        <pc:spChg chg="mod ord">
          <ac:chgData name="Thomas Sicola" userId="37bcd12b967088ed" providerId="LiveId" clId="{20CC3EF7-29D0-4B72-BFC6-6F5B2D29D674}" dt="2026-07-26T11:26:16.506" v="26283" actId="26606"/>
          <ac:spMkLst>
            <pc:docMk/>
            <pc:sldMk cId="0" sldId="266"/>
            <ac:spMk id="22530" creationId="{768C43EA-1FF1-F020-9B88-B1437E6895FC}"/>
          </ac:spMkLst>
        </pc:spChg>
        <pc:spChg chg="add">
          <ac:chgData name="Thomas Sicola" userId="37bcd12b967088ed" providerId="LiveId" clId="{20CC3EF7-29D0-4B72-BFC6-6F5B2D29D674}" dt="2026-07-26T11:26:16.506" v="26283" actId="26606"/>
          <ac:spMkLst>
            <pc:docMk/>
            <pc:sldMk cId="0" sldId="266"/>
            <ac:spMk id="22549" creationId="{A99FE660-E3DF-47E7-962D-66C6F6CE0D81}"/>
          </ac:spMkLst>
        </pc:spChg>
        <pc:spChg chg="add">
          <ac:chgData name="Thomas Sicola" userId="37bcd12b967088ed" providerId="LiveId" clId="{20CC3EF7-29D0-4B72-BFC6-6F5B2D29D674}" dt="2026-07-26T11:26:16.506" v="26283" actId="26606"/>
          <ac:spMkLst>
            <pc:docMk/>
            <pc:sldMk cId="0" sldId="266"/>
            <ac:spMk id="22551" creationId="{38C29FEE-8E8F-43D5-AD23-EB4060B4D943}"/>
          </ac:spMkLst>
        </pc:spChg>
        <pc:picChg chg="add mod ord">
          <ac:chgData name="Thomas Sicola" userId="37bcd12b967088ed" providerId="LiveId" clId="{20CC3EF7-29D0-4B72-BFC6-6F5B2D29D674}" dt="2026-08-13T07:02:59.470" v="26423" actId="167"/>
          <ac:picMkLst>
            <pc:docMk/>
            <pc:sldMk cId="0" sldId="266"/>
            <ac:picMk id="2" creationId="{729A70CC-7809-C60F-FB34-EA420E064320}"/>
          </ac:picMkLst>
        </pc:picChg>
        <pc:picChg chg="add mod">
          <ac:chgData name="Thomas Sicola" userId="37bcd12b967088ed" providerId="LiveId" clId="{20CC3EF7-29D0-4B72-BFC6-6F5B2D29D674}" dt="2026-07-26T11:26:16.506" v="26283" actId="26606"/>
          <ac:picMkLst>
            <pc:docMk/>
            <pc:sldMk cId="0" sldId="266"/>
            <ac:picMk id="39" creationId="{AF2B113A-DDD7-99C5-D251-1B03F7A640C4}"/>
          </ac:picMkLst>
        </pc:picChg>
      </pc:sldChg>
      <pc:sldChg chg="addSp delSp modSp add mod setBg modAnim chgLayout">
        <pc:chgData name="Thomas Sicola" userId="37bcd12b967088ed" providerId="LiveId" clId="{20CC3EF7-29D0-4B72-BFC6-6F5B2D29D674}" dt="2026-08-13T07:03:24.489" v="26427" actId="167"/>
        <pc:sldMkLst>
          <pc:docMk/>
          <pc:sldMk cId="0" sldId="268"/>
        </pc:sldMkLst>
        <pc:spChg chg="mod ord">
          <ac:chgData name="Thomas Sicola" userId="37bcd12b967088ed" providerId="LiveId" clId="{20CC3EF7-29D0-4B72-BFC6-6F5B2D29D674}" dt="2026-07-26T11:26:25.158" v="26284" actId="26606"/>
          <ac:spMkLst>
            <pc:docMk/>
            <pc:sldMk cId="0" sldId="268"/>
            <ac:spMk id="3" creationId="{C8B42EA8-2E1C-24AE-39A1-2C1A7DB6068E}"/>
          </ac:spMkLst>
        </pc:spChg>
        <pc:spChg chg="mod ord">
          <ac:chgData name="Thomas Sicola" userId="37bcd12b967088ed" providerId="LiveId" clId="{20CC3EF7-29D0-4B72-BFC6-6F5B2D29D674}" dt="2026-07-26T12:01:17.729" v="26313"/>
          <ac:spMkLst>
            <pc:docMk/>
            <pc:sldMk cId="0" sldId="268"/>
            <ac:spMk id="24578" creationId="{BF8DA96F-E6AB-0285-E809-5BE4C8284B5A}"/>
          </ac:spMkLst>
        </pc:spChg>
        <pc:spChg chg="add">
          <ac:chgData name="Thomas Sicola" userId="37bcd12b967088ed" providerId="LiveId" clId="{20CC3EF7-29D0-4B72-BFC6-6F5B2D29D674}" dt="2026-07-26T11:26:25.158" v="26284" actId="26606"/>
          <ac:spMkLst>
            <pc:docMk/>
            <pc:sldMk cId="0" sldId="268"/>
            <ac:spMk id="24596" creationId="{DE6656AB-B8B3-4895-AD32-B928A43C4B1A}"/>
          </ac:spMkLst>
        </pc:spChg>
        <pc:spChg chg="add">
          <ac:chgData name="Thomas Sicola" userId="37bcd12b967088ed" providerId="LiveId" clId="{20CC3EF7-29D0-4B72-BFC6-6F5B2D29D674}" dt="2026-07-26T11:26:25.158" v="26284" actId="26606"/>
          <ac:spMkLst>
            <pc:docMk/>
            <pc:sldMk cId="0" sldId="268"/>
            <ac:spMk id="24598" creationId="{188BDAE2-5EE0-4B2F-9C9B-7E86A0B4C293}"/>
          </ac:spMkLst>
        </pc:spChg>
        <pc:picChg chg="add mod ord">
          <ac:chgData name="Thomas Sicola" userId="37bcd12b967088ed" providerId="LiveId" clId="{20CC3EF7-29D0-4B72-BFC6-6F5B2D29D674}" dt="2026-08-13T07:03:24.489" v="26427" actId="167"/>
          <ac:picMkLst>
            <pc:docMk/>
            <pc:sldMk cId="0" sldId="268"/>
            <ac:picMk id="2" creationId="{D1DDA40A-0998-F2F5-4E71-2D05849AA712}"/>
          </ac:picMkLst>
        </pc:picChg>
        <pc:picChg chg="add mod">
          <ac:chgData name="Thomas Sicola" userId="37bcd12b967088ed" providerId="LiveId" clId="{20CC3EF7-29D0-4B72-BFC6-6F5B2D29D674}" dt="2026-07-26T11:26:25.158" v="26284" actId="26606"/>
          <ac:picMkLst>
            <pc:docMk/>
            <pc:sldMk cId="0" sldId="268"/>
            <ac:picMk id="35" creationId="{E17079B1-E6B0-1FD8-7B5D-3DBD8F164363}"/>
          </ac:picMkLst>
        </pc:picChg>
      </pc:sldChg>
      <pc:sldChg chg="addSp delSp modSp add mod setBg modAnim delDesignElem chgLayout">
        <pc:chgData name="Thomas Sicola" userId="37bcd12b967088ed" providerId="LiveId" clId="{20CC3EF7-29D0-4B72-BFC6-6F5B2D29D674}" dt="2026-08-13T07:03:37.531" v="26429" actId="167"/>
        <pc:sldMkLst>
          <pc:docMk/>
          <pc:sldMk cId="0" sldId="269"/>
        </pc:sldMkLst>
        <pc:spChg chg="mod ord">
          <ac:chgData name="Thomas Sicola" userId="37bcd12b967088ed" providerId="LiveId" clId="{20CC3EF7-29D0-4B72-BFC6-6F5B2D29D674}" dt="2026-07-26T11:27:07.680" v="26293" actId="26606"/>
          <ac:spMkLst>
            <pc:docMk/>
            <pc:sldMk cId="0" sldId="269"/>
            <ac:spMk id="3" creationId="{6CE2C512-B858-4B88-61D2-201642792F89}"/>
          </ac:spMkLst>
        </pc:spChg>
        <pc:spChg chg="mod ord">
          <ac:chgData name="Thomas Sicola" userId="37bcd12b967088ed" providerId="LiveId" clId="{20CC3EF7-29D0-4B72-BFC6-6F5B2D29D674}" dt="2026-07-26T11:27:07.680" v="26293" actId="26606"/>
          <ac:spMkLst>
            <pc:docMk/>
            <pc:sldMk cId="0" sldId="269"/>
            <ac:spMk id="25602" creationId="{BABE6781-A320-9A1B-574A-317EBEF615DD}"/>
          </ac:spMkLst>
        </pc:spChg>
        <pc:spChg chg="mod ord">
          <ac:chgData name="Thomas Sicola" userId="37bcd12b967088ed" providerId="LiveId" clId="{20CC3EF7-29D0-4B72-BFC6-6F5B2D29D674}" dt="2026-07-26T11:27:07.680" v="26293" actId="26606"/>
          <ac:spMkLst>
            <pc:docMk/>
            <pc:sldMk cId="0" sldId="269"/>
            <ac:spMk id="25613" creationId="{A035F73B-6802-65DE-D8DE-84438DE4A4B6}"/>
          </ac:spMkLst>
        </pc:spChg>
        <pc:spChg chg="add">
          <ac:chgData name="Thomas Sicola" userId="37bcd12b967088ed" providerId="LiveId" clId="{20CC3EF7-29D0-4B72-BFC6-6F5B2D29D674}" dt="2026-07-26T11:27:07.680" v="26293" actId="26606"/>
          <ac:spMkLst>
            <pc:docMk/>
            <pc:sldMk cId="0" sldId="269"/>
            <ac:spMk id="25618" creationId="{6515FC82-3453-4CBE-8895-4CCFF339529E}"/>
          </ac:spMkLst>
        </pc:spChg>
        <pc:spChg chg="add">
          <ac:chgData name="Thomas Sicola" userId="37bcd12b967088ed" providerId="LiveId" clId="{20CC3EF7-29D0-4B72-BFC6-6F5B2D29D674}" dt="2026-07-26T11:27:07.680" v="26293" actId="26606"/>
          <ac:spMkLst>
            <pc:docMk/>
            <pc:sldMk cId="0" sldId="269"/>
            <ac:spMk id="25620" creationId="{C5FD847B-65C0-4027-8DFC-70CB424514F8}"/>
          </ac:spMkLst>
        </pc:spChg>
        <pc:picChg chg="add mod ord">
          <ac:chgData name="Thomas Sicola" userId="37bcd12b967088ed" providerId="LiveId" clId="{20CC3EF7-29D0-4B72-BFC6-6F5B2D29D674}" dt="2026-08-13T07:03:37.531" v="26429" actId="167"/>
          <ac:picMkLst>
            <pc:docMk/>
            <pc:sldMk cId="0" sldId="269"/>
            <ac:picMk id="2" creationId="{9611166D-F51F-B5B3-4C83-C7FE240B9690}"/>
          </ac:picMkLst>
        </pc:picChg>
        <pc:picChg chg="add mod">
          <ac:chgData name="Thomas Sicola" userId="37bcd12b967088ed" providerId="LiveId" clId="{20CC3EF7-29D0-4B72-BFC6-6F5B2D29D674}" dt="2026-07-26T11:27:07.680" v="26293" actId="26606"/>
          <ac:picMkLst>
            <pc:docMk/>
            <pc:sldMk cId="0" sldId="269"/>
            <ac:picMk id="4" creationId="{2D19E9E9-2A41-D84E-E36D-88BABE9E945E}"/>
          </ac:picMkLst>
        </pc:picChg>
      </pc:sldChg>
      <pc:sldChg chg="addSp delSp modSp add mod setBg modAnim delDesignElem chgLayout">
        <pc:chgData name="Thomas Sicola" userId="37bcd12b967088ed" providerId="LiveId" clId="{20CC3EF7-29D0-4B72-BFC6-6F5B2D29D674}" dt="2026-08-13T07:03:51.181" v="26431" actId="167"/>
        <pc:sldMkLst>
          <pc:docMk/>
          <pc:sldMk cId="0" sldId="270"/>
        </pc:sldMkLst>
        <pc:spChg chg="mod ord">
          <ac:chgData name="Thomas Sicola" userId="37bcd12b967088ed" providerId="LiveId" clId="{20CC3EF7-29D0-4B72-BFC6-6F5B2D29D674}" dt="2026-07-26T11:27:54.798" v="26301" actId="26606"/>
          <ac:spMkLst>
            <pc:docMk/>
            <pc:sldMk cId="0" sldId="270"/>
            <ac:spMk id="3" creationId="{CCAEDFF7-CB88-1DD9-B415-D9B1B7EDA121}"/>
          </ac:spMkLst>
        </pc:spChg>
        <pc:spChg chg="mod ord">
          <ac:chgData name="Thomas Sicola" userId="37bcd12b967088ed" providerId="LiveId" clId="{20CC3EF7-29D0-4B72-BFC6-6F5B2D29D674}" dt="2026-07-26T11:27:54.798" v="26301" actId="26606"/>
          <ac:spMkLst>
            <pc:docMk/>
            <pc:sldMk cId="0" sldId="270"/>
            <ac:spMk id="26626" creationId="{C3F6BDB2-3D7E-E15F-1E6B-20DE6D1CD4CE}"/>
          </ac:spMkLst>
        </pc:spChg>
        <pc:spChg chg="add">
          <ac:chgData name="Thomas Sicola" userId="37bcd12b967088ed" providerId="LiveId" clId="{20CC3EF7-29D0-4B72-BFC6-6F5B2D29D674}" dt="2026-07-26T11:27:54.798" v="26301" actId="26606"/>
          <ac:spMkLst>
            <pc:docMk/>
            <pc:sldMk cId="0" sldId="270"/>
            <ac:spMk id="26631" creationId="{A99FE660-E3DF-47E7-962D-66C6F6CE0D81}"/>
          </ac:spMkLst>
        </pc:spChg>
        <pc:spChg chg="add">
          <ac:chgData name="Thomas Sicola" userId="37bcd12b967088ed" providerId="LiveId" clId="{20CC3EF7-29D0-4B72-BFC6-6F5B2D29D674}" dt="2026-07-26T11:27:54.798" v="26301" actId="26606"/>
          <ac:spMkLst>
            <pc:docMk/>
            <pc:sldMk cId="0" sldId="270"/>
            <ac:spMk id="26633" creationId="{38C29FEE-8E8F-43D5-AD23-EB4060B4D943}"/>
          </ac:spMkLst>
        </pc:spChg>
        <pc:picChg chg="add mod ord">
          <ac:chgData name="Thomas Sicola" userId="37bcd12b967088ed" providerId="LiveId" clId="{20CC3EF7-29D0-4B72-BFC6-6F5B2D29D674}" dt="2026-08-13T07:03:51.181" v="26431" actId="167"/>
          <ac:picMkLst>
            <pc:docMk/>
            <pc:sldMk cId="0" sldId="270"/>
            <ac:picMk id="2" creationId="{6F014E15-C81D-D7CB-9767-EEC7C17EBB4C}"/>
          </ac:picMkLst>
        </pc:picChg>
        <pc:picChg chg="add mod">
          <ac:chgData name="Thomas Sicola" userId="37bcd12b967088ed" providerId="LiveId" clId="{20CC3EF7-29D0-4B72-BFC6-6F5B2D29D674}" dt="2026-08-12T09:23:57.300" v="26362" actId="14100"/>
          <ac:picMkLst>
            <pc:docMk/>
            <pc:sldMk cId="0" sldId="270"/>
            <ac:picMk id="34" creationId="{E6474088-F375-871E-DDD5-54D0B1134503}"/>
          </ac:picMkLst>
        </pc:picChg>
      </pc:sldChg>
      <pc:sldChg chg="addSp delSp modSp add mod setBg modAnim delDesignElem">
        <pc:chgData name="Thomas Sicola" userId="37bcd12b967088ed" providerId="LiveId" clId="{20CC3EF7-29D0-4B72-BFC6-6F5B2D29D674}" dt="2026-08-13T07:01:04.862" v="26403" actId="167"/>
        <pc:sldMkLst>
          <pc:docMk/>
          <pc:sldMk cId="0" sldId="271"/>
        </pc:sldMkLst>
        <pc:spChg chg="mod">
          <ac:chgData name="Thomas Sicola" userId="37bcd12b967088ed" providerId="LiveId" clId="{20CC3EF7-29D0-4B72-BFC6-6F5B2D29D674}" dt="2026-08-12T11:51:03.159" v="26373" actId="1076"/>
          <ac:spMkLst>
            <pc:docMk/>
            <pc:sldMk cId="0" sldId="271"/>
            <ac:spMk id="3" creationId="{02015BFD-59F5-2CDF-193E-955CEBE81DC6}"/>
          </ac:spMkLst>
        </pc:spChg>
        <pc:graphicFrameChg chg="modGraphic">
          <ac:chgData name="Thomas Sicola" userId="37bcd12b967088ed" providerId="LiveId" clId="{20CC3EF7-29D0-4B72-BFC6-6F5B2D29D674}" dt="2026-08-12T11:50:50.782" v="26372" actId="403"/>
          <ac:graphicFrameMkLst>
            <pc:docMk/>
            <pc:sldMk cId="0" sldId="271"/>
            <ac:graphicFrameMk id="13326" creationId="{3449136D-7EBA-546C-420A-9B8CF3E086AA}"/>
          </ac:graphicFrameMkLst>
        </pc:graphicFrameChg>
        <pc:picChg chg="add mod ord">
          <ac:chgData name="Thomas Sicola" userId="37bcd12b967088ed" providerId="LiveId" clId="{20CC3EF7-29D0-4B72-BFC6-6F5B2D29D674}" dt="2026-08-13T07:01:04.862" v="26403" actId="167"/>
          <ac:picMkLst>
            <pc:docMk/>
            <pc:sldMk cId="0" sldId="271"/>
            <ac:picMk id="2" creationId="{82A525DF-7346-4133-682E-830EC570A28B}"/>
          </ac:picMkLst>
        </pc:picChg>
      </pc:sldChg>
      <pc:sldChg chg="addSp delSp modSp add mod ord setBg modAnim">
        <pc:chgData name="Thomas Sicola" userId="37bcd12b967088ed" providerId="LiveId" clId="{20CC3EF7-29D0-4B72-BFC6-6F5B2D29D674}" dt="2026-08-13T07:00:30.494" v="26397" actId="167"/>
        <pc:sldMkLst>
          <pc:docMk/>
          <pc:sldMk cId="2771141114" sldId="284"/>
        </pc:sldMkLst>
        <pc:spChg chg="mod ord">
          <ac:chgData name="Thomas Sicola" userId="37bcd12b967088ed" providerId="LiveId" clId="{20CC3EF7-29D0-4B72-BFC6-6F5B2D29D674}" dt="2026-08-12T10:36:52.083" v="26368" actId="26606"/>
          <ac:spMkLst>
            <pc:docMk/>
            <pc:sldMk cId="2771141114" sldId="284"/>
            <ac:spMk id="3" creationId="{A5E235EA-CCCB-E3E3-E747-158D1766C19E}"/>
          </ac:spMkLst>
        </pc:spChg>
        <pc:spChg chg="mod">
          <ac:chgData name="Thomas Sicola" userId="37bcd12b967088ed" providerId="LiveId" clId="{20CC3EF7-29D0-4B72-BFC6-6F5B2D29D674}" dt="2026-08-12T10:36:52.083" v="26368" actId="26606"/>
          <ac:spMkLst>
            <pc:docMk/>
            <pc:sldMk cId="2771141114" sldId="284"/>
            <ac:spMk id="37" creationId="{EB8FA3A3-5C3C-157E-C18A-7FF9B6971021}"/>
          </ac:spMkLst>
        </pc:spChg>
        <pc:spChg chg="add">
          <ac:chgData name="Thomas Sicola" userId="37bcd12b967088ed" providerId="LiveId" clId="{20CC3EF7-29D0-4B72-BFC6-6F5B2D29D674}" dt="2026-08-12T10:36:52.083" v="26368" actId="26606"/>
          <ac:spMkLst>
            <pc:docMk/>
            <pc:sldMk cId="2771141114" sldId="284"/>
            <ac:spMk id="42" creationId="{A99FE660-E3DF-47E7-962D-66C6F6CE0D81}"/>
          </ac:spMkLst>
        </pc:spChg>
        <pc:spChg chg="add">
          <ac:chgData name="Thomas Sicola" userId="37bcd12b967088ed" providerId="LiveId" clId="{20CC3EF7-29D0-4B72-BFC6-6F5B2D29D674}" dt="2026-08-12T10:36:52.083" v="26368" actId="26606"/>
          <ac:spMkLst>
            <pc:docMk/>
            <pc:sldMk cId="2771141114" sldId="284"/>
            <ac:spMk id="44" creationId="{38C29FEE-8E8F-43D5-AD23-EB4060B4D943}"/>
          </ac:spMkLst>
        </pc:spChg>
        <pc:picChg chg="add mod ord">
          <ac:chgData name="Thomas Sicola" userId="37bcd12b967088ed" providerId="LiveId" clId="{20CC3EF7-29D0-4B72-BFC6-6F5B2D29D674}" dt="2026-08-13T07:00:30.494" v="26397" actId="167"/>
          <ac:picMkLst>
            <pc:docMk/>
            <pc:sldMk cId="2771141114" sldId="284"/>
            <ac:picMk id="2" creationId="{0C4466B6-E0B8-21C4-DB4D-A0FB422867B4}"/>
          </ac:picMkLst>
        </pc:picChg>
        <pc:picChg chg="add mod">
          <ac:chgData name="Thomas Sicola" userId="37bcd12b967088ed" providerId="LiveId" clId="{20CC3EF7-29D0-4B72-BFC6-6F5B2D29D674}" dt="2026-08-12T10:36:52.083" v="26368" actId="26606"/>
          <ac:picMkLst>
            <pc:docMk/>
            <pc:sldMk cId="2771141114" sldId="284"/>
            <ac:picMk id="32" creationId="{2002821A-2FCB-6D38-0AB6-57051637454F}"/>
          </ac:picMkLst>
        </pc:picChg>
      </pc:sldChg>
      <pc:sldChg chg="addSp delSp modSp add mod ord setBg modAnim delDesignElem chgLayout">
        <pc:chgData name="Thomas Sicola" userId="37bcd12b967088ed" providerId="LiveId" clId="{20CC3EF7-29D0-4B72-BFC6-6F5B2D29D674}" dt="2026-08-13T07:00:16.905" v="26394" actId="167"/>
        <pc:sldMkLst>
          <pc:docMk/>
          <pc:sldMk cId="3221051663" sldId="406"/>
        </pc:sldMkLst>
        <pc:spChg chg="mod ord">
          <ac:chgData name="Thomas Sicola" userId="37bcd12b967088ed" providerId="LiveId" clId="{20CC3EF7-29D0-4B72-BFC6-6F5B2D29D674}" dt="2026-07-14T14:58:30.235" v="25422" actId="404"/>
          <ac:spMkLst>
            <pc:docMk/>
            <pc:sldMk cId="3221051663" sldId="406"/>
            <ac:spMk id="2" creationId="{5501C887-BC61-37F9-959F-13F6C9577648}"/>
          </ac:spMkLst>
        </pc:spChg>
        <pc:spChg chg="mod">
          <ac:chgData name="Thomas Sicola" userId="37bcd12b967088ed" providerId="LiveId" clId="{20CC3EF7-29D0-4B72-BFC6-6F5B2D29D674}" dt="2026-07-25T09:28:51.605" v="25525" actId="12"/>
          <ac:spMkLst>
            <pc:docMk/>
            <pc:sldMk cId="3221051663" sldId="406"/>
            <ac:spMk id="5" creationId="{9B230BD3-29F1-3125-E195-C96C152CB3F6}"/>
          </ac:spMkLst>
        </pc:spChg>
        <pc:picChg chg="add mod ord">
          <ac:chgData name="Thomas Sicola" userId="37bcd12b967088ed" providerId="LiveId" clId="{20CC3EF7-29D0-4B72-BFC6-6F5B2D29D674}" dt="2026-08-13T07:00:16.905" v="26394" actId="167"/>
          <ac:picMkLst>
            <pc:docMk/>
            <pc:sldMk cId="3221051663" sldId="406"/>
            <ac:picMk id="3" creationId="{FA31AA78-2C63-DD5F-0A24-37819AD413CF}"/>
          </ac:picMkLst>
        </pc:picChg>
        <pc:picChg chg="mod">
          <ac:chgData name="Thomas Sicola" userId="37bcd12b967088ed" providerId="LiveId" clId="{20CC3EF7-29D0-4B72-BFC6-6F5B2D29D674}" dt="2026-07-25T06:03:07.661" v="25500" actId="1076"/>
          <ac:picMkLst>
            <pc:docMk/>
            <pc:sldMk cId="3221051663" sldId="406"/>
            <ac:picMk id="4" creationId="{446C1BCA-A7E3-83C8-58E5-184B1B7C77A3}"/>
          </ac:picMkLst>
        </pc:picChg>
      </pc:sldChg>
      <pc:sldChg chg="addSp delSp modSp add mod ord setBg modAnim delDesignElem chgLayout">
        <pc:chgData name="Thomas Sicola" userId="37bcd12b967088ed" providerId="LiveId" clId="{20CC3EF7-29D0-4B72-BFC6-6F5B2D29D674}" dt="2026-08-13T06:59:52.576" v="26388" actId="167"/>
        <pc:sldMkLst>
          <pc:docMk/>
          <pc:sldMk cId="2110998752" sldId="419"/>
        </pc:sldMkLst>
        <pc:spChg chg="mod ord">
          <ac:chgData name="Thomas Sicola" userId="37bcd12b967088ed" providerId="LiveId" clId="{20CC3EF7-29D0-4B72-BFC6-6F5B2D29D674}" dt="2026-08-12T09:00:18.276" v="26345" actId="26606"/>
          <ac:spMkLst>
            <pc:docMk/>
            <pc:sldMk cId="2110998752" sldId="419"/>
            <ac:spMk id="2" creationId="{D897ED5E-C34E-1098-D85B-425814E4E8E6}"/>
          </ac:spMkLst>
        </pc:spChg>
        <pc:spChg chg="mod ord">
          <ac:chgData name="Thomas Sicola" userId="37bcd12b967088ed" providerId="LiveId" clId="{20CC3EF7-29D0-4B72-BFC6-6F5B2D29D674}" dt="2026-08-12T09:00:54.773" v="26352" actId="27636"/>
          <ac:spMkLst>
            <pc:docMk/>
            <pc:sldMk cId="2110998752" sldId="419"/>
            <ac:spMk id="3" creationId="{57A5F135-4B02-43DE-CCFE-D70CEF26D8B1}"/>
          </ac:spMkLst>
        </pc:spChg>
        <pc:spChg chg="add">
          <ac:chgData name="Thomas Sicola" userId="37bcd12b967088ed" providerId="LiveId" clId="{20CC3EF7-29D0-4B72-BFC6-6F5B2D29D674}" dt="2026-08-12T09:00:18.276" v="26345" actId="26606"/>
          <ac:spMkLst>
            <pc:docMk/>
            <pc:sldMk cId="2110998752" sldId="419"/>
            <ac:spMk id="8" creationId="{C33976D1-3430-450C-A978-87A9A6E8E71F}"/>
          </ac:spMkLst>
        </pc:spChg>
        <pc:spChg chg="add">
          <ac:chgData name="Thomas Sicola" userId="37bcd12b967088ed" providerId="LiveId" clId="{20CC3EF7-29D0-4B72-BFC6-6F5B2D29D674}" dt="2026-08-12T09:00:18.276" v="26345" actId="26606"/>
          <ac:spMkLst>
            <pc:docMk/>
            <pc:sldMk cId="2110998752" sldId="419"/>
            <ac:spMk id="10" creationId="{7D6AAC78-7D86-415A-ADC1-2B474807960C}"/>
          </ac:spMkLst>
        </pc:spChg>
        <pc:spChg chg="add">
          <ac:chgData name="Thomas Sicola" userId="37bcd12b967088ed" providerId="LiveId" clId="{20CC3EF7-29D0-4B72-BFC6-6F5B2D29D674}" dt="2026-08-12T09:00:18.276" v="26345" actId="26606"/>
          <ac:spMkLst>
            <pc:docMk/>
            <pc:sldMk cId="2110998752" sldId="419"/>
            <ac:spMk id="12" creationId="{F2A658D9-F185-44F1-BA33-D50320D1D078}"/>
          </ac:spMkLst>
        </pc:spChg>
        <pc:picChg chg="add mod ord">
          <ac:chgData name="Thomas Sicola" userId="37bcd12b967088ed" providerId="LiveId" clId="{20CC3EF7-29D0-4B72-BFC6-6F5B2D29D674}" dt="2026-08-13T06:59:52.576" v="26388" actId="167"/>
          <ac:picMkLst>
            <pc:docMk/>
            <pc:sldMk cId="2110998752" sldId="419"/>
            <ac:picMk id="4" creationId="{E97AD873-6299-DA93-67A1-4F0600D68F97}"/>
          </ac:picMkLst>
        </pc:picChg>
      </pc:sldChg>
      <pc:sldChg chg="addSp delSp modSp add del mod ord setBg modAnim chgLayout">
        <pc:chgData name="Thomas Sicola" userId="37bcd12b967088ed" providerId="LiveId" clId="{20CC3EF7-29D0-4B72-BFC6-6F5B2D29D674}" dt="2026-08-13T07:00:03.993" v="26391" actId="167"/>
        <pc:sldMkLst>
          <pc:docMk/>
          <pc:sldMk cId="26494082" sldId="624"/>
        </pc:sldMkLst>
        <pc:spChg chg="mod ord">
          <ac:chgData name="Thomas Sicola" userId="37bcd12b967088ed" providerId="LiveId" clId="{20CC3EF7-29D0-4B72-BFC6-6F5B2D29D674}" dt="2026-08-12T09:06:49.169" v="26353" actId="26606"/>
          <ac:spMkLst>
            <pc:docMk/>
            <pc:sldMk cId="26494082" sldId="624"/>
            <ac:spMk id="2" creationId="{516B0A9E-7BB1-E925-E8B3-CB0BC569F180}"/>
          </ac:spMkLst>
        </pc:spChg>
        <pc:spChg chg="mod ord">
          <ac:chgData name="Thomas Sicola" userId="37bcd12b967088ed" providerId="LiveId" clId="{20CC3EF7-29D0-4B72-BFC6-6F5B2D29D674}" dt="2026-08-12T09:07:33.392" v="26361" actId="6549"/>
          <ac:spMkLst>
            <pc:docMk/>
            <pc:sldMk cId="26494082" sldId="624"/>
            <ac:spMk id="10" creationId="{DCDB9162-8911-E0A0-DCDF-F1581B1D17FB}"/>
          </ac:spMkLst>
        </pc:spChg>
        <pc:spChg chg="add">
          <ac:chgData name="Thomas Sicola" userId="37bcd12b967088ed" providerId="LiveId" clId="{20CC3EF7-29D0-4B72-BFC6-6F5B2D29D674}" dt="2026-08-12T09:06:49.169" v="26353" actId="26606"/>
          <ac:spMkLst>
            <pc:docMk/>
            <pc:sldMk cId="26494082" sldId="624"/>
            <ac:spMk id="15" creationId="{2AEFFFF2-9EB4-4B6C-B9F8-2BA3EF89A21C}"/>
          </ac:spMkLst>
        </pc:spChg>
        <pc:spChg chg="add">
          <ac:chgData name="Thomas Sicola" userId="37bcd12b967088ed" providerId="LiveId" clId="{20CC3EF7-29D0-4B72-BFC6-6F5B2D29D674}" dt="2026-08-12T09:06:49.169" v="26353" actId="26606"/>
          <ac:spMkLst>
            <pc:docMk/>
            <pc:sldMk cId="26494082" sldId="624"/>
            <ac:spMk id="17" creationId="{0D65299F-028F-4AFC-B46A-8DB33E20FE4A}"/>
          </ac:spMkLst>
        </pc:spChg>
        <pc:spChg chg="add">
          <ac:chgData name="Thomas Sicola" userId="37bcd12b967088ed" providerId="LiveId" clId="{20CC3EF7-29D0-4B72-BFC6-6F5B2D29D674}" dt="2026-08-12T09:06:49.169" v="26353" actId="26606"/>
          <ac:spMkLst>
            <pc:docMk/>
            <pc:sldMk cId="26494082" sldId="624"/>
            <ac:spMk id="19" creationId="{BAC87F6E-526A-49B5-995D-42DB656594C9}"/>
          </ac:spMkLst>
        </pc:spChg>
        <pc:picChg chg="add mod ord">
          <ac:chgData name="Thomas Sicola" userId="37bcd12b967088ed" providerId="LiveId" clId="{20CC3EF7-29D0-4B72-BFC6-6F5B2D29D674}" dt="2026-08-13T07:00:03.993" v="26391" actId="167"/>
          <ac:picMkLst>
            <pc:docMk/>
            <pc:sldMk cId="26494082" sldId="624"/>
            <ac:picMk id="3" creationId="{1C0F28B1-EDF9-AE62-D1CC-0D4842316048}"/>
          </ac:picMkLst>
        </pc:picChg>
      </pc:sldChg>
      <pc:sldChg chg="addSp modSp add del mod ord setBg modAnim">
        <pc:chgData name="Thomas Sicola" userId="37bcd12b967088ed" providerId="LiveId" clId="{20CC3EF7-29D0-4B72-BFC6-6F5B2D29D674}" dt="2026-08-13T06:59:37.627" v="26385" actId="167"/>
        <pc:sldMkLst>
          <pc:docMk/>
          <pc:sldMk cId="4053853895" sldId="631"/>
        </pc:sldMkLst>
        <pc:picChg chg="add mod ord">
          <ac:chgData name="Thomas Sicola" userId="37bcd12b967088ed" providerId="LiveId" clId="{20CC3EF7-29D0-4B72-BFC6-6F5B2D29D674}" dt="2026-08-13T06:59:37.627" v="26385" actId="167"/>
          <ac:picMkLst>
            <pc:docMk/>
            <pc:sldMk cId="4053853895" sldId="631"/>
            <ac:picMk id="3" creationId="{2E7EC66D-ADEA-9D1B-9BB1-33ED11B6B951}"/>
          </ac:picMkLst>
        </pc:picChg>
      </pc:sldChg>
      <pc:sldChg chg="addSp modSp add mod modAnim">
        <pc:chgData name="Thomas Sicola" userId="37bcd12b967088ed" providerId="LiveId" clId="{20CC3EF7-29D0-4B72-BFC6-6F5B2D29D674}" dt="2026-08-13T07:04:05.583" v="26434" actId="167"/>
        <pc:sldMkLst>
          <pc:docMk/>
          <pc:sldMk cId="4225262670" sldId="633"/>
        </pc:sldMkLst>
        <pc:picChg chg="add mod ord">
          <ac:chgData name="Thomas Sicola" userId="37bcd12b967088ed" providerId="LiveId" clId="{20CC3EF7-29D0-4B72-BFC6-6F5B2D29D674}" dt="2026-08-13T07:04:05.583" v="26434" actId="167"/>
          <ac:picMkLst>
            <pc:docMk/>
            <pc:sldMk cId="4225262670" sldId="633"/>
            <ac:picMk id="3" creationId="{D70583DA-EDC0-44EF-3FCC-870E840D4247}"/>
          </ac:picMkLst>
        </pc:picChg>
      </pc:sldChg>
      <pc:sldChg chg="addSp delSp modSp add mod setBg modAnim chgLayout">
        <pc:chgData name="Thomas Sicola" userId="37bcd12b967088ed" providerId="LiveId" clId="{20CC3EF7-29D0-4B72-BFC6-6F5B2D29D674}" dt="2026-08-13T07:00:53.793" v="26401" actId="167"/>
        <pc:sldMkLst>
          <pc:docMk/>
          <pc:sldMk cId="484217220" sldId="637"/>
        </pc:sldMkLst>
        <pc:spChg chg="mod ord">
          <ac:chgData name="Thomas Sicola" userId="37bcd12b967088ed" providerId="LiveId" clId="{20CC3EF7-29D0-4B72-BFC6-6F5B2D29D674}" dt="2026-08-12T09:25:33.183" v="26367" actId="26606"/>
          <ac:spMkLst>
            <pc:docMk/>
            <pc:sldMk cId="484217220" sldId="637"/>
            <ac:spMk id="3" creationId="{FDD3754B-2CAF-CB84-BB37-2A3079BC3A89}"/>
          </ac:spMkLst>
        </pc:spChg>
        <pc:spChg chg="add del mod ord">
          <ac:chgData name="Thomas Sicola" userId="37bcd12b967088ed" providerId="LiveId" clId="{20CC3EF7-29D0-4B72-BFC6-6F5B2D29D674}" dt="2026-08-12T09:25:33.183" v="26367" actId="26606"/>
          <ac:spMkLst>
            <pc:docMk/>
            <pc:sldMk cId="484217220" sldId="637"/>
            <ac:spMk id="4" creationId="{E0E003D5-4415-72AD-E030-9D970E48B375}"/>
          </ac:spMkLst>
        </pc:spChg>
        <pc:spChg chg="add">
          <ac:chgData name="Thomas Sicola" userId="37bcd12b967088ed" providerId="LiveId" clId="{20CC3EF7-29D0-4B72-BFC6-6F5B2D29D674}" dt="2026-08-12T09:25:33.183" v="26367" actId="26606"/>
          <ac:spMkLst>
            <pc:docMk/>
            <pc:sldMk cId="484217220" sldId="637"/>
            <ac:spMk id="9" creationId="{E0E003D5-4415-72AD-E030-9D970E48B375}"/>
          </ac:spMkLst>
        </pc:spChg>
        <pc:spChg chg="add">
          <ac:chgData name="Thomas Sicola" userId="37bcd12b967088ed" providerId="LiveId" clId="{20CC3EF7-29D0-4B72-BFC6-6F5B2D29D674}" dt="2026-08-12T09:25:33.183" v="26367" actId="26606"/>
          <ac:spMkLst>
            <pc:docMk/>
            <pc:sldMk cId="484217220" sldId="637"/>
            <ac:spMk id="11" creationId="{1660E788-AFA9-4A1B-9991-6AA74632A15B}"/>
          </ac:spMkLst>
        </pc:spChg>
        <pc:spChg chg="add">
          <ac:chgData name="Thomas Sicola" userId="37bcd12b967088ed" providerId="LiveId" clId="{20CC3EF7-29D0-4B72-BFC6-6F5B2D29D674}" dt="2026-08-12T09:25:33.183" v="26367" actId="26606"/>
          <ac:spMkLst>
            <pc:docMk/>
            <pc:sldMk cId="484217220" sldId="637"/>
            <ac:spMk id="13" creationId="{867D4867-5BA7-4462-B2F6-A23F4A622AA7}"/>
          </ac:spMkLst>
        </pc:spChg>
        <pc:graphicFrameChg chg="add del">
          <ac:chgData name="Thomas Sicola" userId="37bcd12b967088ed" providerId="LiveId" clId="{20CC3EF7-29D0-4B72-BFC6-6F5B2D29D674}" dt="2026-08-12T09:25:33.174" v="26366" actId="26606"/>
          <ac:graphicFrameMkLst>
            <pc:docMk/>
            <pc:sldMk cId="484217220" sldId="637"/>
            <ac:graphicFrameMk id="6" creationId="{5C0F9ECD-ED18-10FF-27FD-A97CA33144F2}"/>
          </ac:graphicFrameMkLst>
        </pc:graphicFrameChg>
        <pc:picChg chg="add mod ord">
          <ac:chgData name="Thomas Sicola" userId="37bcd12b967088ed" providerId="LiveId" clId="{20CC3EF7-29D0-4B72-BFC6-6F5B2D29D674}" dt="2026-08-13T07:00:53.793" v="26401" actId="167"/>
          <ac:picMkLst>
            <pc:docMk/>
            <pc:sldMk cId="484217220" sldId="637"/>
            <ac:picMk id="2" creationId="{1DC7E481-32F9-663E-616A-4BB26AF1C680}"/>
          </ac:picMkLst>
        </pc:picChg>
        <pc:picChg chg="add">
          <ac:chgData name="Thomas Sicola" userId="37bcd12b967088ed" providerId="LiveId" clId="{20CC3EF7-29D0-4B72-BFC6-6F5B2D29D674}" dt="2026-08-12T09:25:33.183" v="26367" actId="26606"/>
          <ac:picMkLst>
            <pc:docMk/>
            <pc:sldMk cId="484217220" sldId="637"/>
            <ac:picMk id="8" creationId="{B9B49929-22E3-7C2C-7FBB-7DB4ECF9D2BA}"/>
          </ac:picMkLst>
        </pc:picChg>
      </pc:sldChg>
      <pc:sldChg chg="addSp delSp modSp add mod ord delAnim modAnim">
        <pc:chgData name="Thomas Sicola" userId="37bcd12b967088ed" providerId="LiveId" clId="{20CC3EF7-29D0-4B72-BFC6-6F5B2D29D674}" dt="2026-08-13T06:59:24.031" v="26382" actId="167"/>
        <pc:sldMkLst>
          <pc:docMk/>
          <pc:sldMk cId="1478326041" sldId="681"/>
        </pc:sldMkLst>
        <pc:spChg chg="mod">
          <ac:chgData name="Thomas Sicola" userId="37bcd12b967088ed" providerId="LiveId" clId="{20CC3EF7-29D0-4B72-BFC6-6F5B2D29D674}" dt="2026-07-14T14:12:09.304" v="25072" actId="20577"/>
          <ac:spMkLst>
            <pc:docMk/>
            <pc:sldMk cId="1478326041" sldId="681"/>
            <ac:spMk id="3" creationId="{3FADAE52-9EAE-92E7-B1D0-83DD63F1A3B8}"/>
          </ac:spMkLst>
        </pc:spChg>
        <pc:picChg chg="add mod ord">
          <ac:chgData name="Thomas Sicola" userId="37bcd12b967088ed" providerId="LiveId" clId="{20CC3EF7-29D0-4B72-BFC6-6F5B2D29D674}" dt="2026-08-13T06:59:24.031" v="26382" actId="167"/>
          <ac:picMkLst>
            <pc:docMk/>
            <pc:sldMk cId="1478326041" sldId="681"/>
            <ac:picMk id="4" creationId="{2B0F6C82-E5D5-C063-3791-41B63F2C9AFA}"/>
          </ac:picMkLst>
        </pc:picChg>
      </pc:sldChg>
      <pc:sldChg chg="addSp delSp modSp add mod setBg modAnim delDesignElem chgLayout">
        <pc:chgData name="Thomas Sicola" userId="37bcd12b967088ed" providerId="LiveId" clId="{20CC3EF7-29D0-4B72-BFC6-6F5B2D29D674}" dt="2026-08-13T07:03:11.671" v="26425" actId="167"/>
        <pc:sldMkLst>
          <pc:docMk/>
          <pc:sldMk cId="0" sldId="683"/>
        </pc:sldMkLst>
        <pc:spChg chg="mod ord">
          <ac:chgData name="Thomas Sicola" userId="37bcd12b967088ed" providerId="LiveId" clId="{20CC3EF7-29D0-4B72-BFC6-6F5B2D29D674}" dt="2026-07-26T11:26:00.962" v="26281" actId="26606"/>
          <ac:spMkLst>
            <pc:docMk/>
            <pc:sldMk cId="0" sldId="683"/>
            <ac:spMk id="3" creationId="{7CC3C24D-B5AE-32DE-7752-4F305F041066}"/>
          </ac:spMkLst>
        </pc:spChg>
        <pc:spChg chg="mod ord">
          <ac:chgData name="Thomas Sicola" userId="37bcd12b967088ed" providerId="LiveId" clId="{20CC3EF7-29D0-4B72-BFC6-6F5B2D29D674}" dt="2026-07-26T11:54:51.497" v="26312" actId="20577"/>
          <ac:spMkLst>
            <pc:docMk/>
            <pc:sldMk cId="0" sldId="683"/>
            <ac:spMk id="23554" creationId="{6BF2E86B-6BAA-BF9D-4EDA-50A022EA70EB}"/>
          </ac:spMkLst>
        </pc:spChg>
        <pc:spChg chg="add">
          <ac:chgData name="Thomas Sicola" userId="37bcd12b967088ed" providerId="LiveId" clId="{20CC3EF7-29D0-4B72-BFC6-6F5B2D29D674}" dt="2026-07-26T11:26:00.964" v="26282" actId="26606"/>
          <ac:spMkLst>
            <pc:docMk/>
            <pc:sldMk cId="0" sldId="683"/>
            <ac:spMk id="23577" creationId="{6515FC82-3453-4CBE-8895-4CCFF339529E}"/>
          </ac:spMkLst>
        </pc:spChg>
        <pc:spChg chg="add">
          <ac:chgData name="Thomas Sicola" userId="37bcd12b967088ed" providerId="LiveId" clId="{20CC3EF7-29D0-4B72-BFC6-6F5B2D29D674}" dt="2026-07-26T11:26:00.964" v="26282" actId="26606"/>
          <ac:spMkLst>
            <pc:docMk/>
            <pc:sldMk cId="0" sldId="683"/>
            <ac:spMk id="23578" creationId="{C5FD847B-65C0-4027-8DFC-70CB424514F8}"/>
          </ac:spMkLst>
        </pc:spChg>
        <pc:picChg chg="add mod ord">
          <ac:chgData name="Thomas Sicola" userId="37bcd12b967088ed" providerId="LiveId" clId="{20CC3EF7-29D0-4B72-BFC6-6F5B2D29D674}" dt="2026-08-13T07:03:11.671" v="26425" actId="167"/>
          <ac:picMkLst>
            <pc:docMk/>
            <pc:sldMk cId="0" sldId="683"/>
            <ac:picMk id="2" creationId="{71D4CA64-091A-F60B-08B4-6B6B9EB158EA}"/>
          </ac:picMkLst>
        </pc:picChg>
        <pc:picChg chg="add mod">
          <ac:chgData name="Thomas Sicola" userId="37bcd12b967088ed" providerId="LiveId" clId="{20CC3EF7-29D0-4B72-BFC6-6F5B2D29D674}" dt="2026-07-26T11:26:00.962" v="26281" actId="26606"/>
          <ac:picMkLst>
            <pc:docMk/>
            <pc:sldMk cId="0" sldId="683"/>
            <ac:picMk id="20" creationId="{2265C0F2-2AAA-1206-9576-1B457D4FF68C}"/>
          </ac:picMkLst>
        </pc:picChg>
      </pc:sldChg>
      <pc:sldChg chg="addSp delSp modSp add mod setBg modAnim delDesignElem">
        <pc:chgData name="Thomas Sicola" userId="37bcd12b967088ed" providerId="LiveId" clId="{20CC3EF7-29D0-4B72-BFC6-6F5B2D29D674}" dt="2026-08-13T07:01:38.331" v="26410" actId="167"/>
        <pc:sldMkLst>
          <pc:docMk/>
          <pc:sldMk cId="4126361521" sldId="684"/>
        </pc:sldMkLst>
        <pc:graphicFrameChg chg="mod">
          <ac:chgData name="Thomas Sicola" userId="37bcd12b967088ed" providerId="LiveId" clId="{20CC3EF7-29D0-4B72-BFC6-6F5B2D29D674}" dt="2026-07-14T14:33:20.215" v="25392"/>
          <ac:graphicFrameMkLst>
            <pc:docMk/>
            <pc:sldMk cId="4126361521" sldId="684"/>
            <ac:graphicFrameMk id="15364" creationId="{6D0A1496-78C4-C5B1-C090-7EB5BCEA7BEA}"/>
          </ac:graphicFrameMkLst>
        </pc:graphicFrameChg>
        <pc:picChg chg="add mod ord">
          <ac:chgData name="Thomas Sicola" userId="37bcd12b967088ed" providerId="LiveId" clId="{20CC3EF7-29D0-4B72-BFC6-6F5B2D29D674}" dt="2026-08-13T07:01:38.331" v="26410" actId="167"/>
          <ac:picMkLst>
            <pc:docMk/>
            <pc:sldMk cId="4126361521" sldId="684"/>
            <ac:picMk id="2" creationId="{88504F0B-52AA-FC6B-C24C-9A11E736C451}"/>
          </ac:picMkLst>
        </pc:picChg>
      </pc:sldChg>
      <pc:sldChg chg="new del">
        <pc:chgData name="Thomas Sicola" userId="37bcd12b967088ed" providerId="LiveId" clId="{20CC3EF7-29D0-4B72-BFC6-6F5B2D29D674}" dt="2026-08-13T06:56:47.499" v="26379" actId="680"/>
        <pc:sldMkLst>
          <pc:docMk/>
          <pc:sldMk cId="2811795249" sldId="685"/>
        </pc:sldMkLst>
      </pc:sldChg>
      <pc:sldChg chg="new del">
        <pc:chgData name="Thomas Sicola" userId="37bcd12b967088ed" providerId="LiveId" clId="{20CC3EF7-29D0-4B72-BFC6-6F5B2D29D674}" dt="2026-08-13T06:56:46.918" v="26378" actId="680"/>
        <pc:sldMkLst>
          <pc:docMk/>
          <pc:sldMk cId="3003484257" sldId="686"/>
        </pc:sldMkLst>
      </pc:sldChg>
      <pc:sldChg chg="new del">
        <pc:chgData name="Thomas Sicola" userId="37bcd12b967088ed" providerId="LiveId" clId="{20CC3EF7-29D0-4B72-BFC6-6F5B2D29D674}" dt="2026-08-13T06:56:46.393" v="26377" actId="680"/>
        <pc:sldMkLst>
          <pc:docMk/>
          <pc:sldMk cId="3989262054" sldId="68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_rels/data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 Id="rId5" Type="http://schemas.openxmlformats.org/officeDocument/2006/relationships/image" Target="../media/image18.svg"/><Relationship Id="rId4" Type="http://schemas.openxmlformats.org/officeDocument/2006/relationships/image" Target="../media/image17.svg"/></Relationships>
</file>

<file path=ppt/diagrams/_rels/data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5" Type="http://schemas.openxmlformats.org/officeDocument/2006/relationships/image" Target="../media/image23.sv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image" Target="../media/image14.svg"/><Relationship Id="rId5" Type="http://schemas.openxmlformats.org/officeDocument/2006/relationships/image" Target="../media/image18.svg"/><Relationship Id="rId4" Type="http://schemas.openxmlformats.org/officeDocument/2006/relationships/image" Target="../media/image1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 Id="rId5" Type="http://schemas.openxmlformats.org/officeDocument/2006/relationships/image" Target="../media/image23.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0A30D0-088D-48F7-8B6F-4606475D9BEF}"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45A9DA1-421F-46C6-BACC-697CEE997542}">
      <dgm:prSet/>
      <dgm:spPr/>
      <dgm:t>
        <a:bodyPr/>
        <a:lstStyle/>
        <a:p>
          <a:pPr>
            <a:lnSpc>
              <a:spcPct val="100000"/>
            </a:lnSpc>
          </a:pPr>
          <a:r>
            <a:rPr lang="en-US" dirty="0"/>
            <a:t>The main benefit of diagramming your company’s system is to find the leverage points that you will use to influence the system.  </a:t>
          </a:r>
        </a:p>
      </dgm:t>
    </dgm:pt>
    <dgm:pt modelId="{1B86DAC6-3AB4-4B64-BAC7-F780EF9CC810}" type="parTrans" cxnId="{B04F4EEB-F79E-47DD-8026-EF9841740C9F}">
      <dgm:prSet/>
      <dgm:spPr/>
      <dgm:t>
        <a:bodyPr/>
        <a:lstStyle/>
        <a:p>
          <a:endParaRPr lang="en-US"/>
        </a:p>
      </dgm:t>
    </dgm:pt>
    <dgm:pt modelId="{BD83A0C8-1FE5-4764-9FF1-CF948290E8F6}" type="sibTrans" cxnId="{B04F4EEB-F79E-47DD-8026-EF9841740C9F}">
      <dgm:prSet/>
      <dgm:spPr/>
      <dgm:t>
        <a:bodyPr/>
        <a:lstStyle/>
        <a:p>
          <a:pPr>
            <a:lnSpc>
              <a:spcPct val="100000"/>
            </a:lnSpc>
          </a:pPr>
          <a:endParaRPr lang="en-US"/>
        </a:p>
      </dgm:t>
    </dgm:pt>
    <dgm:pt modelId="{092AD1A8-3200-45EF-A8F0-5A7EB25712CC}">
      <dgm:prSet/>
      <dgm:spPr/>
      <dgm:t>
        <a:bodyPr/>
        <a:lstStyle/>
        <a:p>
          <a:pPr>
            <a:lnSpc>
              <a:spcPct val="100000"/>
            </a:lnSpc>
          </a:pPr>
          <a:r>
            <a:rPr lang="en-US" dirty="0"/>
            <a:t>These lead to long-term solutions, as short-term thinking depends on </a:t>
          </a:r>
          <a:r>
            <a:rPr lang="en-US" u="sng" dirty="0"/>
            <a:t>linear</a:t>
          </a:r>
          <a:r>
            <a:rPr lang="en-US" dirty="0"/>
            <a:t> causality.</a:t>
          </a:r>
        </a:p>
      </dgm:t>
    </dgm:pt>
    <dgm:pt modelId="{BF15D010-D9A6-4A49-BB16-03A6F48614F8}" type="parTrans" cxnId="{24D477E8-771B-496E-91F0-AC4393E1ABC7}">
      <dgm:prSet/>
      <dgm:spPr/>
      <dgm:t>
        <a:bodyPr/>
        <a:lstStyle/>
        <a:p>
          <a:endParaRPr lang="en-US"/>
        </a:p>
      </dgm:t>
    </dgm:pt>
    <dgm:pt modelId="{DF58DE98-569E-4333-96D4-ED93A233960C}" type="sibTrans" cxnId="{24D477E8-771B-496E-91F0-AC4393E1ABC7}">
      <dgm:prSet/>
      <dgm:spPr/>
      <dgm:t>
        <a:bodyPr/>
        <a:lstStyle/>
        <a:p>
          <a:pPr>
            <a:lnSpc>
              <a:spcPct val="100000"/>
            </a:lnSpc>
          </a:pPr>
          <a:endParaRPr lang="en-US"/>
        </a:p>
      </dgm:t>
    </dgm:pt>
    <dgm:pt modelId="{86A4C3BD-A411-4A17-8945-6762F39D704A}">
      <dgm:prSet/>
      <dgm:spPr/>
      <dgm:t>
        <a:bodyPr/>
        <a:lstStyle/>
        <a:p>
          <a:pPr>
            <a:lnSpc>
              <a:spcPct val="100000"/>
            </a:lnSpc>
          </a:pPr>
          <a:r>
            <a:rPr lang="en-US" dirty="0"/>
            <a:t>Another benefit from CLD is that there are many systems that have already been diagrammed called Systems </a:t>
          </a:r>
          <a:r>
            <a:rPr lang="en-US" u="sng" dirty="0"/>
            <a:t>Archetypes</a:t>
          </a:r>
          <a:r>
            <a:rPr lang="en-US" dirty="0"/>
            <a:t>.  </a:t>
          </a:r>
        </a:p>
      </dgm:t>
    </dgm:pt>
    <dgm:pt modelId="{2865FBFC-5410-4E34-B5AC-3A8AB9C6271D}" type="parTrans" cxnId="{5AC768F5-799B-4A50-829D-18BBF11658A5}">
      <dgm:prSet/>
      <dgm:spPr/>
      <dgm:t>
        <a:bodyPr/>
        <a:lstStyle/>
        <a:p>
          <a:endParaRPr lang="en-US"/>
        </a:p>
      </dgm:t>
    </dgm:pt>
    <dgm:pt modelId="{75E88B97-A778-40FD-9B78-92A36C982168}" type="sibTrans" cxnId="{5AC768F5-799B-4A50-829D-18BBF11658A5}">
      <dgm:prSet/>
      <dgm:spPr/>
      <dgm:t>
        <a:bodyPr/>
        <a:lstStyle/>
        <a:p>
          <a:pPr>
            <a:lnSpc>
              <a:spcPct val="100000"/>
            </a:lnSpc>
          </a:pPr>
          <a:endParaRPr lang="en-US"/>
        </a:p>
      </dgm:t>
    </dgm:pt>
    <dgm:pt modelId="{7F49D35E-4E08-4117-A9C3-885CAFADDE4E}">
      <dgm:prSet/>
      <dgm:spPr/>
      <dgm:t>
        <a:bodyPr/>
        <a:lstStyle/>
        <a:p>
          <a:pPr>
            <a:lnSpc>
              <a:spcPct val="100000"/>
            </a:lnSpc>
          </a:pPr>
          <a:r>
            <a:rPr lang="en-US" dirty="0"/>
            <a:t>Understanding archetypes may help you understand your business even better.</a:t>
          </a:r>
        </a:p>
      </dgm:t>
    </dgm:pt>
    <dgm:pt modelId="{6FC33F97-588E-4890-AD33-EEFE450C8FD0}" type="parTrans" cxnId="{83A1F664-C7B2-44B0-AF28-A3385DC4AFA7}">
      <dgm:prSet/>
      <dgm:spPr/>
      <dgm:t>
        <a:bodyPr/>
        <a:lstStyle/>
        <a:p>
          <a:endParaRPr lang="en-US"/>
        </a:p>
      </dgm:t>
    </dgm:pt>
    <dgm:pt modelId="{B9C4E0A6-D569-4AC7-A655-539CA6E9527E}" type="sibTrans" cxnId="{83A1F664-C7B2-44B0-AF28-A3385DC4AFA7}">
      <dgm:prSet/>
      <dgm:spPr/>
      <dgm:t>
        <a:bodyPr/>
        <a:lstStyle/>
        <a:p>
          <a:endParaRPr lang="en-US"/>
        </a:p>
      </dgm:t>
    </dgm:pt>
    <dgm:pt modelId="{B9C3FEB9-39AD-403F-96D5-D3A1BE4099F1}" type="pres">
      <dgm:prSet presAssocID="{670A30D0-088D-48F7-8B6F-4606475D9BEF}" presName="root" presStyleCnt="0">
        <dgm:presLayoutVars>
          <dgm:dir/>
          <dgm:resizeHandles val="exact"/>
        </dgm:presLayoutVars>
      </dgm:prSet>
      <dgm:spPr/>
    </dgm:pt>
    <dgm:pt modelId="{E25E92B4-1A16-41C4-AE4E-6B70AABB687C}" type="pres">
      <dgm:prSet presAssocID="{670A30D0-088D-48F7-8B6F-4606475D9BEF}" presName="container" presStyleCnt="0">
        <dgm:presLayoutVars>
          <dgm:dir/>
          <dgm:resizeHandles val="exact"/>
        </dgm:presLayoutVars>
      </dgm:prSet>
      <dgm:spPr/>
    </dgm:pt>
    <dgm:pt modelId="{AE0CBD33-28B5-4696-9BE5-F5BE026E2DEB}" type="pres">
      <dgm:prSet presAssocID="{D45A9DA1-421F-46C6-BACC-697CEE997542}" presName="compNode" presStyleCnt="0"/>
      <dgm:spPr/>
    </dgm:pt>
    <dgm:pt modelId="{2429213E-44F0-4483-B4EA-ECADE926B09E}" type="pres">
      <dgm:prSet presAssocID="{D45A9DA1-421F-46C6-BACC-697CEE997542}" presName="iconBgRect" presStyleLbl="bgShp" presStyleIdx="0" presStyleCnt="4"/>
      <dgm:spPr/>
    </dgm:pt>
    <dgm:pt modelId="{54816726-1490-4D6E-8421-65FA045B9384}" type="pres">
      <dgm:prSet presAssocID="{D45A9DA1-421F-46C6-BACC-697CEE99754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Irritant"/>
        </a:ext>
      </dgm:extLst>
    </dgm:pt>
    <dgm:pt modelId="{496716DE-E81D-45CA-AC9B-29FAFE1D0E41}" type="pres">
      <dgm:prSet presAssocID="{D45A9DA1-421F-46C6-BACC-697CEE997542}" presName="spaceRect" presStyleCnt="0"/>
      <dgm:spPr/>
    </dgm:pt>
    <dgm:pt modelId="{0587320E-A8FD-4E9F-8911-47E59AEED65A}" type="pres">
      <dgm:prSet presAssocID="{D45A9DA1-421F-46C6-BACC-697CEE997542}" presName="textRect" presStyleLbl="revTx" presStyleIdx="0" presStyleCnt="4">
        <dgm:presLayoutVars>
          <dgm:chMax val="1"/>
          <dgm:chPref val="1"/>
        </dgm:presLayoutVars>
      </dgm:prSet>
      <dgm:spPr/>
    </dgm:pt>
    <dgm:pt modelId="{8DC9D81E-D8B9-47C4-9BC0-E00AB4773587}" type="pres">
      <dgm:prSet presAssocID="{BD83A0C8-1FE5-4764-9FF1-CF948290E8F6}" presName="sibTrans" presStyleLbl="sibTrans2D1" presStyleIdx="0" presStyleCnt="0"/>
      <dgm:spPr/>
    </dgm:pt>
    <dgm:pt modelId="{A5C70FC2-DBA4-4D7A-B9A3-9492944E250E}" type="pres">
      <dgm:prSet presAssocID="{092AD1A8-3200-45EF-A8F0-5A7EB25712CC}" presName="compNode" presStyleCnt="0"/>
      <dgm:spPr/>
    </dgm:pt>
    <dgm:pt modelId="{4198FB24-FF23-4DE5-BDCB-610F96C5A7D7}" type="pres">
      <dgm:prSet presAssocID="{092AD1A8-3200-45EF-A8F0-5A7EB25712CC}" presName="iconBgRect" presStyleLbl="bgShp" presStyleIdx="1" presStyleCnt="4"/>
      <dgm:spPr/>
    </dgm:pt>
    <dgm:pt modelId="{3B904874-D2A6-4069-84F2-9C2E1C0754D8}" type="pres">
      <dgm:prSet presAssocID="{092AD1A8-3200-45EF-A8F0-5A7EB25712CC}"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B9F9A093-C128-44E7-866C-0A9CD32B5932}" type="pres">
      <dgm:prSet presAssocID="{092AD1A8-3200-45EF-A8F0-5A7EB25712CC}" presName="spaceRect" presStyleCnt="0"/>
      <dgm:spPr/>
    </dgm:pt>
    <dgm:pt modelId="{BDB0148C-114B-4702-8E5E-84E4DFC00C95}" type="pres">
      <dgm:prSet presAssocID="{092AD1A8-3200-45EF-A8F0-5A7EB25712CC}" presName="textRect" presStyleLbl="revTx" presStyleIdx="1" presStyleCnt="4">
        <dgm:presLayoutVars>
          <dgm:chMax val="1"/>
          <dgm:chPref val="1"/>
        </dgm:presLayoutVars>
      </dgm:prSet>
      <dgm:spPr/>
    </dgm:pt>
    <dgm:pt modelId="{C6133116-8353-4BB4-BBB9-2B901E08FAFC}" type="pres">
      <dgm:prSet presAssocID="{DF58DE98-569E-4333-96D4-ED93A233960C}" presName="sibTrans" presStyleLbl="sibTrans2D1" presStyleIdx="0" presStyleCnt="0"/>
      <dgm:spPr/>
    </dgm:pt>
    <dgm:pt modelId="{D8FC406D-4A9C-4B85-BC6D-C0F3D0DABA67}" type="pres">
      <dgm:prSet presAssocID="{86A4C3BD-A411-4A17-8945-6762F39D704A}" presName="compNode" presStyleCnt="0"/>
      <dgm:spPr/>
    </dgm:pt>
    <dgm:pt modelId="{EAED714E-B37B-448E-BCF7-4B3E59C5E144}" type="pres">
      <dgm:prSet presAssocID="{86A4C3BD-A411-4A17-8945-6762F39D704A}" presName="iconBgRect" presStyleLbl="bgShp" presStyleIdx="2" presStyleCnt="4"/>
      <dgm:spPr/>
    </dgm:pt>
    <dgm:pt modelId="{3930DE7F-FC70-4610-8A52-3BF478A4A4EC}" type="pres">
      <dgm:prSet presAssocID="{86A4C3BD-A411-4A17-8945-6762F39D704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kull"/>
        </a:ext>
      </dgm:extLst>
    </dgm:pt>
    <dgm:pt modelId="{F14C6D55-2BD3-4FB9-8764-F78F0FFB04A5}" type="pres">
      <dgm:prSet presAssocID="{86A4C3BD-A411-4A17-8945-6762F39D704A}" presName="spaceRect" presStyleCnt="0"/>
      <dgm:spPr/>
    </dgm:pt>
    <dgm:pt modelId="{B5D3E3DC-9D9A-4E75-B66A-6304D4E27AB0}" type="pres">
      <dgm:prSet presAssocID="{86A4C3BD-A411-4A17-8945-6762F39D704A}" presName="textRect" presStyleLbl="revTx" presStyleIdx="2" presStyleCnt="4">
        <dgm:presLayoutVars>
          <dgm:chMax val="1"/>
          <dgm:chPref val="1"/>
        </dgm:presLayoutVars>
      </dgm:prSet>
      <dgm:spPr/>
    </dgm:pt>
    <dgm:pt modelId="{1B04032C-DAD0-4700-908F-1461FFB56D92}" type="pres">
      <dgm:prSet presAssocID="{75E88B97-A778-40FD-9B78-92A36C982168}" presName="sibTrans" presStyleLbl="sibTrans2D1" presStyleIdx="0" presStyleCnt="0"/>
      <dgm:spPr/>
    </dgm:pt>
    <dgm:pt modelId="{5B75F062-33A2-4D39-8985-F06E7722BC99}" type="pres">
      <dgm:prSet presAssocID="{7F49D35E-4E08-4117-A9C3-885CAFADDE4E}" presName="compNode" presStyleCnt="0"/>
      <dgm:spPr/>
    </dgm:pt>
    <dgm:pt modelId="{BA7D6FE8-DF4E-4A00-9D23-47AF6BB677C4}" type="pres">
      <dgm:prSet presAssocID="{7F49D35E-4E08-4117-A9C3-885CAFADDE4E}" presName="iconBgRect" presStyleLbl="bgShp" presStyleIdx="3" presStyleCnt="4"/>
      <dgm:spPr/>
    </dgm:pt>
    <dgm:pt modelId="{E0B20AF0-088C-446A-A9A0-157DB44D4E07}" type="pres">
      <dgm:prSet presAssocID="{7F49D35E-4E08-4117-A9C3-885CAFADDE4E}"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ot"/>
        </a:ext>
      </dgm:extLst>
    </dgm:pt>
    <dgm:pt modelId="{C8F50768-B07D-4F6A-B1CD-27E4B74583D2}" type="pres">
      <dgm:prSet presAssocID="{7F49D35E-4E08-4117-A9C3-885CAFADDE4E}" presName="spaceRect" presStyleCnt="0"/>
      <dgm:spPr/>
    </dgm:pt>
    <dgm:pt modelId="{F36F8E10-9CBC-44B9-8D80-34130C55C53C}" type="pres">
      <dgm:prSet presAssocID="{7F49D35E-4E08-4117-A9C3-885CAFADDE4E}" presName="textRect" presStyleLbl="revTx" presStyleIdx="3" presStyleCnt="4">
        <dgm:presLayoutVars>
          <dgm:chMax val="1"/>
          <dgm:chPref val="1"/>
        </dgm:presLayoutVars>
      </dgm:prSet>
      <dgm:spPr/>
    </dgm:pt>
  </dgm:ptLst>
  <dgm:cxnLst>
    <dgm:cxn modelId="{70ED0C01-FB51-4B96-A0D2-BF402502348D}" type="presOf" srcId="{75E88B97-A778-40FD-9B78-92A36C982168}" destId="{1B04032C-DAD0-4700-908F-1461FFB56D92}" srcOrd="0" destOrd="0" presId="urn:microsoft.com/office/officeart/2018/2/layout/IconCircleList"/>
    <dgm:cxn modelId="{3B844825-5F79-4052-AC31-C9516C902C63}" type="presOf" srcId="{DF58DE98-569E-4333-96D4-ED93A233960C}" destId="{C6133116-8353-4BB4-BBB9-2B901E08FAFC}" srcOrd="0" destOrd="0" presId="urn:microsoft.com/office/officeart/2018/2/layout/IconCircleList"/>
    <dgm:cxn modelId="{83A1F664-C7B2-44B0-AF28-A3385DC4AFA7}" srcId="{670A30D0-088D-48F7-8B6F-4606475D9BEF}" destId="{7F49D35E-4E08-4117-A9C3-885CAFADDE4E}" srcOrd="3" destOrd="0" parTransId="{6FC33F97-588E-4890-AD33-EEFE450C8FD0}" sibTransId="{B9C4E0A6-D569-4AC7-A655-539CA6E9527E}"/>
    <dgm:cxn modelId="{22F4BB8E-E444-43C0-8FD4-1890FCA3F23A}" type="presOf" srcId="{670A30D0-088D-48F7-8B6F-4606475D9BEF}" destId="{B9C3FEB9-39AD-403F-96D5-D3A1BE4099F1}" srcOrd="0" destOrd="0" presId="urn:microsoft.com/office/officeart/2018/2/layout/IconCircleList"/>
    <dgm:cxn modelId="{12A254A7-4B15-4B63-9EAB-0DDC369F942B}" type="presOf" srcId="{86A4C3BD-A411-4A17-8945-6762F39D704A}" destId="{B5D3E3DC-9D9A-4E75-B66A-6304D4E27AB0}" srcOrd="0" destOrd="0" presId="urn:microsoft.com/office/officeart/2018/2/layout/IconCircleList"/>
    <dgm:cxn modelId="{FCC037B2-3B27-4FE9-A8A7-CFD2EF42AF19}" type="presOf" srcId="{7F49D35E-4E08-4117-A9C3-885CAFADDE4E}" destId="{F36F8E10-9CBC-44B9-8D80-34130C55C53C}" srcOrd="0" destOrd="0" presId="urn:microsoft.com/office/officeart/2018/2/layout/IconCircleList"/>
    <dgm:cxn modelId="{1FFD19D1-BCF1-4E11-8356-01EE96463172}" type="presOf" srcId="{092AD1A8-3200-45EF-A8F0-5A7EB25712CC}" destId="{BDB0148C-114B-4702-8E5E-84E4DFC00C95}" srcOrd="0" destOrd="0" presId="urn:microsoft.com/office/officeart/2018/2/layout/IconCircleList"/>
    <dgm:cxn modelId="{6CF478D9-E0A0-4014-B382-CD2350A7A7F1}" type="presOf" srcId="{D45A9DA1-421F-46C6-BACC-697CEE997542}" destId="{0587320E-A8FD-4E9F-8911-47E59AEED65A}" srcOrd="0" destOrd="0" presId="urn:microsoft.com/office/officeart/2018/2/layout/IconCircleList"/>
    <dgm:cxn modelId="{24D477E8-771B-496E-91F0-AC4393E1ABC7}" srcId="{670A30D0-088D-48F7-8B6F-4606475D9BEF}" destId="{092AD1A8-3200-45EF-A8F0-5A7EB25712CC}" srcOrd="1" destOrd="0" parTransId="{BF15D010-D9A6-4A49-BB16-03A6F48614F8}" sibTransId="{DF58DE98-569E-4333-96D4-ED93A233960C}"/>
    <dgm:cxn modelId="{68166FE9-56BD-43BC-971A-916781A90841}" type="presOf" srcId="{BD83A0C8-1FE5-4764-9FF1-CF948290E8F6}" destId="{8DC9D81E-D8B9-47C4-9BC0-E00AB4773587}" srcOrd="0" destOrd="0" presId="urn:microsoft.com/office/officeart/2018/2/layout/IconCircleList"/>
    <dgm:cxn modelId="{B04F4EEB-F79E-47DD-8026-EF9841740C9F}" srcId="{670A30D0-088D-48F7-8B6F-4606475D9BEF}" destId="{D45A9DA1-421F-46C6-BACC-697CEE997542}" srcOrd="0" destOrd="0" parTransId="{1B86DAC6-3AB4-4B64-BAC7-F780EF9CC810}" sibTransId="{BD83A0C8-1FE5-4764-9FF1-CF948290E8F6}"/>
    <dgm:cxn modelId="{5AC768F5-799B-4A50-829D-18BBF11658A5}" srcId="{670A30D0-088D-48F7-8B6F-4606475D9BEF}" destId="{86A4C3BD-A411-4A17-8945-6762F39D704A}" srcOrd="2" destOrd="0" parTransId="{2865FBFC-5410-4E34-B5AC-3A8AB9C6271D}" sibTransId="{75E88B97-A778-40FD-9B78-92A36C982168}"/>
    <dgm:cxn modelId="{5D4C0B16-D1C1-49E8-968B-A2C35166FA95}" type="presParOf" srcId="{B9C3FEB9-39AD-403F-96D5-D3A1BE4099F1}" destId="{E25E92B4-1A16-41C4-AE4E-6B70AABB687C}" srcOrd="0" destOrd="0" presId="urn:microsoft.com/office/officeart/2018/2/layout/IconCircleList"/>
    <dgm:cxn modelId="{EB573F40-1C69-4314-8EE8-69BE3AF3B45A}" type="presParOf" srcId="{E25E92B4-1A16-41C4-AE4E-6B70AABB687C}" destId="{AE0CBD33-28B5-4696-9BE5-F5BE026E2DEB}" srcOrd="0" destOrd="0" presId="urn:microsoft.com/office/officeart/2018/2/layout/IconCircleList"/>
    <dgm:cxn modelId="{A9309EE4-1CA8-4F27-95B0-39F8CFDE7293}" type="presParOf" srcId="{AE0CBD33-28B5-4696-9BE5-F5BE026E2DEB}" destId="{2429213E-44F0-4483-B4EA-ECADE926B09E}" srcOrd="0" destOrd="0" presId="urn:microsoft.com/office/officeart/2018/2/layout/IconCircleList"/>
    <dgm:cxn modelId="{C725C8BF-CCDA-4AAE-ACD3-061814F8815E}" type="presParOf" srcId="{AE0CBD33-28B5-4696-9BE5-F5BE026E2DEB}" destId="{54816726-1490-4D6E-8421-65FA045B9384}" srcOrd="1" destOrd="0" presId="urn:microsoft.com/office/officeart/2018/2/layout/IconCircleList"/>
    <dgm:cxn modelId="{ACAB5BD2-5F3B-494D-A394-502D9A009E82}" type="presParOf" srcId="{AE0CBD33-28B5-4696-9BE5-F5BE026E2DEB}" destId="{496716DE-E81D-45CA-AC9B-29FAFE1D0E41}" srcOrd="2" destOrd="0" presId="urn:microsoft.com/office/officeart/2018/2/layout/IconCircleList"/>
    <dgm:cxn modelId="{4B0D3372-FD84-40B7-A68C-3AFF0CB155EA}" type="presParOf" srcId="{AE0CBD33-28B5-4696-9BE5-F5BE026E2DEB}" destId="{0587320E-A8FD-4E9F-8911-47E59AEED65A}" srcOrd="3" destOrd="0" presId="urn:microsoft.com/office/officeart/2018/2/layout/IconCircleList"/>
    <dgm:cxn modelId="{726B5CF3-8175-4C35-A76C-731FF7838098}" type="presParOf" srcId="{E25E92B4-1A16-41C4-AE4E-6B70AABB687C}" destId="{8DC9D81E-D8B9-47C4-9BC0-E00AB4773587}" srcOrd="1" destOrd="0" presId="urn:microsoft.com/office/officeart/2018/2/layout/IconCircleList"/>
    <dgm:cxn modelId="{B6C71B17-8F56-4C3B-8763-FAC5872B0EA5}" type="presParOf" srcId="{E25E92B4-1A16-41C4-AE4E-6B70AABB687C}" destId="{A5C70FC2-DBA4-4D7A-B9A3-9492944E250E}" srcOrd="2" destOrd="0" presId="urn:microsoft.com/office/officeart/2018/2/layout/IconCircleList"/>
    <dgm:cxn modelId="{1CBC09E0-B0E7-4BF2-B1CD-5DFF61F68AF1}" type="presParOf" srcId="{A5C70FC2-DBA4-4D7A-B9A3-9492944E250E}" destId="{4198FB24-FF23-4DE5-BDCB-610F96C5A7D7}" srcOrd="0" destOrd="0" presId="urn:microsoft.com/office/officeart/2018/2/layout/IconCircleList"/>
    <dgm:cxn modelId="{BE9EB58F-FD1E-4D5D-9DA9-F83B0210F673}" type="presParOf" srcId="{A5C70FC2-DBA4-4D7A-B9A3-9492944E250E}" destId="{3B904874-D2A6-4069-84F2-9C2E1C0754D8}" srcOrd="1" destOrd="0" presId="urn:microsoft.com/office/officeart/2018/2/layout/IconCircleList"/>
    <dgm:cxn modelId="{7C13D9A8-BD92-4C0A-93A1-FEB075152D25}" type="presParOf" srcId="{A5C70FC2-DBA4-4D7A-B9A3-9492944E250E}" destId="{B9F9A093-C128-44E7-866C-0A9CD32B5932}" srcOrd="2" destOrd="0" presId="urn:microsoft.com/office/officeart/2018/2/layout/IconCircleList"/>
    <dgm:cxn modelId="{9FFBF9BE-0250-492F-9678-75F1FE0E5E49}" type="presParOf" srcId="{A5C70FC2-DBA4-4D7A-B9A3-9492944E250E}" destId="{BDB0148C-114B-4702-8E5E-84E4DFC00C95}" srcOrd="3" destOrd="0" presId="urn:microsoft.com/office/officeart/2018/2/layout/IconCircleList"/>
    <dgm:cxn modelId="{C10B3C45-6EDC-47D7-B8E2-6707552DDA00}" type="presParOf" srcId="{E25E92B4-1A16-41C4-AE4E-6B70AABB687C}" destId="{C6133116-8353-4BB4-BBB9-2B901E08FAFC}" srcOrd="3" destOrd="0" presId="urn:microsoft.com/office/officeart/2018/2/layout/IconCircleList"/>
    <dgm:cxn modelId="{C6FF58CF-5010-48DA-9CA1-992B1460C0A8}" type="presParOf" srcId="{E25E92B4-1A16-41C4-AE4E-6B70AABB687C}" destId="{D8FC406D-4A9C-4B85-BC6D-C0F3D0DABA67}" srcOrd="4" destOrd="0" presId="urn:microsoft.com/office/officeart/2018/2/layout/IconCircleList"/>
    <dgm:cxn modelId="{0C091304-63B6-4CD2-92B0-73191E3D98E0}" type="presParOf" srcId="{D8FC406D-4A9C-4B85-BC6D-C0F3D0DABA67}" destId="{EAED714E-B37B-448E-BCF7-4B3E59C5E144}" srcOrd="0" destOrd="0" presId="urn:microsoft.com/office/officeart/2018/2/layout/IconCircleList"/>
    <dgm:cxn modelId="{6DC0DE1B-C9F4-4E28-B6D4-213FC2254A5F}" type="presParOf" srcId="{D8FC406D-4A9C-4B85-BC6D-C0F3D0DABA67}" destId="{3930DE7F-FC70-4610-8A52-3BF478A4A4EC}" srcOrd="1" destOrd="0" presId="urn:microsoft.com/office/officeart/2018/2/layout/IconCircleList"/>
    <dgm:cxn modelId="{6C09D76F-AD95-40C7-B202-BFC5748CE331}" type="presParOf" srcId="{D8FC406D-4A9C-4B85-BC6D-C0F3D0DABA67}" destId="{F14C6D55-2BD3-4FB9-8764-F78F0FFB04A5}" srcOrd="2" destOrd="0" presId="urn:microsoft.com/office/officeart/2018/2/layout/IconCircleList"/>
    <dgm:cxn modelId="{7A7CB9C4-3FF2-4E9F-BDD9-22127950CC9B}" type="presParOf" srcId="{D8FC406D-4A9C-4B85-BC6D-C0F3D0DABA67}" destId="{B5D3E3DC-9D9A-4E75-B66A-6304D4E27AB0}" srcOrd="3" destOrd="0" presId="urn:microsoft.com/office/officeart/2018/2/layout/IconCircleList"/>
    <dgm:cxn modelId="{5C865FA6-8B86-4E32-8F8C-FFDBB219B9BE}" type="presParOf" srcId="{E25E92B4-1A16-41C4-AE4E-6B70AABB687C}" destId="{1B04032C-DAD0-4700-908F-1461FFB56D92}" srcOrd="5" destOrd="0" presId="urn:microsoft.com/office/officeart/2018/2/layout/IconCircleList"/>
    <dgm:cxn modelId="{F8631DF1-39D4-48E1-AEB5-B2C2C44BFB21}" type="presParOf" srcId="{E25E92B4-1A16-41C4-AE4E-6B70AABB687C}" destId="{5B75F062-33A2-4D39-8985-F06E7722BC99}" srcOrd="6" destOrd="0" presId="urn:microsoft.com/office/officeart/2018/2/layout/IconCircleList"/>
    <dgm:cxn modelId="{15978BF7-7B27-4EF3-AA21-368BF7182413}" type="presParOf" srcId="{5B75F062-33A2-4D39-8985-F06E7722BC99}" destId="{BA7D6FE8-DF4E-4A00-9D23-47AF6BB677C4}" srcOrd="0" destOrd="0" presId="urn:microsoft.com/office/officeart/2018/2/layout/IconCircleList"/>
    <dgm:cxn modelId="{A4B1FA48-811F-4394-A3E0-EEEBE7684D30}" type="presParOf" srcId="{5B75F062-33A2-4D39-8985-F06E7722BC99}" destId="{E0B20AF0-088C-446A-A9A0-157DB44D4E07}" srcOrd="1" destOrd="0" presId="urn:microsoft.com/office/officeart/2018/2/layout/IconCircleList"/>
    <dgm:cxn modelId="{7A3F4F74-06CA-4FEC-AD9F-8709AD64767C}" type="presParOf" srcId="{5B75F062-33A2-4D39-8985-F06E7722BC99}" destId="{C8F50768-B07D-4F6A-B1CD-27E4B74583D2}" srcOrd="2" destOrd="0" presId="urn:microsoft.com/office/officeart/2018/2/layout/IconCircleList"/>
    <dgm:cxn modelId="{244BD247-EAE5-4CFE-B517-517ACDD4A19F}" type="presParOf" srcId="{5B75F062-33A2-4D39-8985-F06E7722BC99}" destId="{F36F8E10-9CBC-44B9-8D80-34130C55C53C}" srcOrd="3" destOrd="0" presId="urn:microsoft.com/office/officeart/2018/2/layout/IconCircl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080C16-603E-4E77-84B7-828D8BA20406}"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2C95EA76-F140-4BC9-A22A-332F49927141}">
      <dgm:prSet/>
      <dgm:spPr/>
      <dgm:t>
        <a:bodyPr/>
        <a:lstStyle/>
        <a:p>
          <a:pPr>
            <a:lnSpc>
              <a:spcPct val="100000"/>
            </a:lnSpc>
          </a:pPr>
          <a:r>
            <a:rPr lang="en-US" dirty="0"/>
            <a:t>Archetype:  Wikipedia defines an </a:t>
          </a:r>
          <a:r>
            <a:rPr lang="en-US" b="1" dirty="0"/>
            <a:t>archetype</a:t>
          </a:r>
          <a:r>
            <a:rPr lang="en-US" dirty="0"/>
            <a:t> as “a universally understood symbol or term</a:t>
          </a:r>
          <a:r>
            <a:rPr lang="en-US" baseline="30000" dirty="0"/>
            <a:t> </a:t>
          </a:r>
          <a:r>
            <a:rPr lang="en-US" dirty="0"/>
            <a:t>or pattern of behavior, a prototype upon which others are copied, patterned, or emulated.”</a:t>
          </a:r>
        </a:p>
      </dgm:t>
    </dgm:pt>
    <dgm:pt modelId="{5D51DF3A-4744-47CF-8878-188B3D5A5816}" type="parTrans" cxnId="{C3D710E2-1B66-498C-B1AA-5C71F21F0278}">
      <dgm:prSet/>
      <dgm:spPr/>
      <dgm:t>
        <a:bodyPr/>
        <a:lstStyle/>
        <a:p>
          <a:endParaRPr lang="en-US"/>
        </a:p>
      </dgm:t>
    </dgm:pt>
    <dgm:pt modelId="{3853FC6D-8859-45EE-9D25-A10E373A2680}" type="sibTrans" cxnId="{C3D710E2-1B66-498C-B1AA-5C71F21F0278}">
      <dgm:prSet/>
      <dgm:spPr/>
      <dgm:t>
        <a:bodyPr/>
        <a:lstStyle/>
        <a:p>
          <a:endParaRPr lang="en-US"/>
        </a:p>
      </dgm:t>
    </dgm:pt>
    <dgm:pt modelId="{76A917D1-CC4E-4381-8692-D3E27053BBF3}">
      <dgm:prSet/>
      <dgm:spPr/>
      <dgm:t>
        <a:bodyPr/>
        <a:lstStyle/>
        <a:p>
          <a:pPr>
            <a:lnSpc>
              <a:spcPct val="100000"/>
            </a:lnSpc>
          </a:pPr>
          <a:r>
            <a:rPr lang="en-US" dirty="0"/>
            <a:t>It is important to study System Archetypes so we can identify patterns of organizational behavior that lead us down predictable paths of limited growth or decreasing performance.</a:t>
          </a:r>
        </a:p>
      </dgm:t>
    </dgm:pt>
    <dgm:pt modelId="{272A632D-41D2-4952-9CBB-16D5B2F5B595}" type="parTrans" cxnId="{D9347AEC-9F16-4400-BF88-637EB9BC5E63}">
      <dgm:prSet/>
      <dgm:spPr/>
      <dgm:t>
        <a:bodyPr/>
        <a:lstStyle/>
        <a:p>
          <a:endParaRPr lang="en-US"/>
        </a:p>
      </dgm:t>
    </dgm:pt>
    <dgm:pt modelId="{F25044E5-CE12-41AD-9DD9-D01506D8F1C0}" type="sibTrans" cxnId="{D9347AEC-9F16-4400-BF88-637EB9BC5E63}">
      <dgm:prSet/>
      <dgm:spPr/>
      <dgm:t>
        <a:bodyPr/>
        <a:lstStyle/>
        <a:p>
          <a:endParaRPr lang="en-US"/>
        </a:p>
      </dgm:t>
    </dgm:pt>
    <dgm:pt modelId="{F55CD1AA-3C6F-4A5E-9908-DF2DCF47AD0D}" type="pres">
      <dgm:prSet presAssocID="{FC080C16-603E-4E77-84B7-828D8BA20406}" presName="vert0" presStyleCnt="0">
        <dgm:presLayoutVars>
          <dgm:dir/>
          <dgm:animOne val="branch"/>
          <dgm:animLvl val="lvl"/>
        </dgm:presLayoutVars>
      </dgm:prSet>
      <dgm:spPr/>
    </dgm:pt>
    <dgm:pt modelId="{842176FA-FDA9-4279-8586-E15291B50439}" type="pres">
      <dgm:prSet presAssocID="{2C95EA76-F140-4BC9-A22A-332F49927141}" presName="thickLine" presStyleLbl="alignNode1" presStyleIdx="0" presStyleCnt="2"/>
      <dgm:spPr/>
    </dgm:pt>
    <dgm:pt modelId="{07DAE941-ECFA-41B7-B38B-977F191CBDEF}" type="pres">
      <dgm:prSet presAssocID="{2C95EA76-F140-4BC9-A22A-332F49927141}" presName="horz1" presStyleCnt="0"/>
      <dgm:spPr/>
    </dgm:pt>
    <dgm:pt modelId="{EB98ECF8-65A9-40BA-8D6A-949739E6DACF}" type="pres">
      <dgm:prSet presAssocID="{2C95EA76-F140-4BC9-A22A-332F49927141}" presName="tx1" presStyleLbl="revTx" presStyleIdx="0" presStyleCnt="2"/>
      <dgm:spPr/>
    </dgm:pt>
    <dgm:pt modelId="{CC6F264D-2C79-4CD3-BAA6-93180F93A62B}" type="pres">
      <dgm:prSet presAssocID="{2C95EA76-F140-4BC9-A22A-332F49927141}" presName="vert1" presStyleCnt="0"/>
      <dgm:spPr/>
    </dgm:pt>
    <dgm:pt modelId="{858A7D27-AFB4-4AD3-89A6-2B18C0AEBD63}" type="pres">
      <dgm:prSet presAssocID="{76A917D1-CC4E-4381-8692-D3E27053BBF3}" presName="thickLine" presStyleLbl="alignNode1" presStyleIdx="1" presStyleCnt="2"/>
      <dgm:spPr/>
    </dgm:pt>
    <dgm:pt modelId="{7BA5AD8C-090D-41C1-9A44-CD4CD8AA0D77}" type="pres">
      <dgm:prSet presAssocID="{76A917D1-CC4E-4381-8692-D3E27053BBF3}" presName="horz1" presStyleCnt="0"/>
      <dgm:spPr/>
    </dgm:pt>
    <dgm:pt modelId="{93ADAE73-D38C-4EA5-9A31-CA5D2F8C68A7}" type="pres">
      <dgm:prSet presAssocID="{76A917D1-CC4E-4381-8692-D3E27053BBF3}" presName="tx1" presStyleLbl="revTx" presStyleIdx="1" presStyleCnt="2"/>
      <dgm:spPr/>
    </dgm:pt>
    <dgm:pt modelId="{40BDDB34-8F4D-4A14-901B-167887FC8621}" type="pres">
      <dgm:prSet presAssocID="{76A917D1-CC4E-4381-8692-D3E27053BBF3}" presName="vert1" presStyleCnt="0"/>
      <dgm:spPr/>
    </dgm:pt>
  </dgm:ptLst>
  <dgm:cxnLst>
    <dgm:cxn modelId="{B8A6C15F-8C96-47CB-BFE0-35ACEF0F5FC9}" type="presOf" srcId="{FC080C16-603E-4E77-84B7-828D8BA20406}" destId="{F55CD1AA-3C6F-4A5E-9908-DF2DCF47AD0D}" srcOrd="0" destOrd="0" presId="urn:microsoft.com/office/officeart/2008/layout/LinedList"/>
    <dgm:cxn modelId="{E0245A6B-5E01-449B-86A3-6E3865641A40}" type="presOf" srcId="{76A917D1-CC4E-4381-8692-D3E27053BBF3}" destId="{93ADAE73-D38C-4EA5-9A31-CA5D2F8C68A7}" srcOrd="0" destOrd="0" presId="urn:microsoft.com/office/officeart/2008/layout/LinedList"/>
    <dgm:cxn modelId="{C1DFDFC5-C274-4B97-A9F4-4F50DF98E761}" type="presOf" srcId="{2C95EA76-F140-4BC9-A22A-332F49927141}" destId="{EB98ECF8-65A9-40BA-8D6A-949739E6DACF}" srcOrd="0" destOrd="0" presId="urn:microsoft.com/office/officeart/2008/layout/LinedList"/>
    <dgm:cxn modelId="{C3D710E2-1B66-498C-B1AA-5C71F21F0278}" srcId="{FC080C16-603E-4E77-84B7-828D8BA20406}" destId="{2C95EA76-F140-4BC9-A22A-332F49927141}" srcOrd="0" destOrd="0" parTransId="{5D51DF3A-4744-47CF-8878-188B3D5A5816}" sibTransId="{3853FC6D-8859-45EE-9D25-A10E373A2680}"/>
    <dgm:cxn modelId="{D9347AEC-9F16-4400-BF88-637EB9BC5E63}" srcId="{FC080C16-603E-4E77-84B7-828D8BA20406}" destId="{76A917D1-CC4E-4381-8692-D3E27053BBF3}" srcOrd="1" destOrd="0" parTransId="{272A632D-41D2-4952-9CBB-16D5B2F5B595}" sibTransId="{F25044E5-CE12-41AD-9DD9-D01506D8F1C0}"/>
    <dgm:cxn modelId="{91758AA4-46A6-41A9-84E5-93A6AB142CFB}" type="presParOf" srcId="{F55CD1AA-3C6F-4A5E-9908-DF2DCF47AD0D}" destId="{842176FA-FDA9-4279-8586-E15291B50439}" srcOrd="0" destOrd="0" presId="urn:microsoft.com/office/officeart/2008/layout/LinedList"/>
    <dgm:cxn modelId="{5E8028FF-C98F-409B-858F-74525D76427D}" type="presParOf" srcId="{F55CD1AA-3C6F-4A5E-9908-DF2DCF47AD0D}" destId="{07DAE941-ECFA-41B7-B38B-977F191CBDEF}" srcOrd="1" destOrd="0" presId="urn:microsoft.com/office/officeart/2008/layout/LinedList"/>
    <dgm:cxn modelId="{8CB83BF9-CE92-4FB4-98D9-486832094D6C}" type="presParOf" srcId="{07DAE941-ECFA-41B7-B38B-977F191CBDEF}" destId="{EB98ECF8-65A9-40BA-8D6A-949739E6DACF}" srcOrd="0" destOrd="0" presId="urn:microsoft.com/office/officeart/2008/layout/LinedList"/>
    <dgm:cxn modelId="{1DD01BF8-B830-46B3-B02F-D5974D853C5D}" type="presParOf" srcId="{07DAE941-ECFA-41B7-B38B-977F191CBDEF}" destId="{CC6F264D-2C79-4CD3-BAA6-93180F93A62B}" srcOrd="1" destOrd="0" presId="urn:microsoft.com/office/officeart/2008/layout/LinedList"/>
    <dgm:cxn modelId="{DB239DD4-F0B8-4256-8345-F774757B1F25}" type="presParOf" srcId="{F55CD1AA-3C6F-4A5E-9908-DF2DCF47AD0D}" destId="{858A7D27-AFB4-4AD3-89A6-2B18C0AEBD63}" srcOrd="2" destOrd="0" presId="urn:microsoft.com/office/officeart/2008/layout/LinedList"/>
    <dgm:cxn modelId="{9AFBA5B2-DED0-4B5F-8D5F-2F75CD412A09}" type="presParOf" srcId="{F55CD1AA-3C6F-4A5E-9908-DF2DCF47AD0D}" destId="{7BA5AD8C-090D-41C1-9A44-CD4CD8AA0D77}" srcOrd="3" destOrd="0" presId="urn:microsoft.com/office/officeart/2008/layout/LinedList"/>
    <dgm:cxn modelId="{652B383F-6509-48F1-948A-3BE3D9B75236}" type="presParOf" srcId="{7BA5AD8C-090D-41C1-9A44-CD4CD8AA0D77}" destId="{93ADAE73-D38C-4EA5-9A31-CA5D2F8C68A7}" srcOrd="0" destOrd="0" presId="urn:microsoft.com/office/officeart/2008/layout/LinedList"/>
    <dgm:cxn modelId="{4F2909F0-1CE6-4A4E-A03A-A6AEF46A1B78}" type="presParOf" srcId="{7BA5AD8C-090D-41C1-9A44-CD4CD8AA0D77}" destId="{40BDDB34-8F4D-4A14-901B-167887FC8621}"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4B5597-206A-4647-81B7-FAD99BD0741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BDA4C53-C1C9-496E-9A20-8FBB2CCD587F}">
      <dgm:prSet custT="1"/>
      <dgm:spPr/>
      <dgm:t>
        <a:bodyPr/>
        <a:lstStyle/>
        <a:p>
          <a:pPr>
            <a:lnSpc>
              <a:spcPct val="100000"/>
            </a:lnSpc>
          </a:pPr>
          <a:r>
            <a:rPr lang="en-US" sz="2400" dirty="0"/>
            <a:t>Each Archetype will have its own diagram that shows the relationship between efforts and results, actions and consequences.  </a:t>
          </a:r>
        </a:p>
      </dgm:t>
    </dgm:pt>
    <dgm:pt modelId="{1F6C4A60-AD04-463A-A063-DC13D0F33FEA}" type="parTrans" cxnId="{3C5F8B6E-8FF5-4FF9-82CA-228FA765C0EA}">
      <dgm:prSet/>
      <dgm:spPr/>
      <dgm:t>
        <a:bodyPr/>
        <a:lstStyle/>
        <a:p>
          <a:endParaRPr lang="en-US" sz="2000"/>
        </a:p>
      </dgm:t>
    </dgm:pt>
    <dgm:pt modelId="{F1E7F53C-0839-4086-8D15-DB0CEE7895BE}" type="sibTrans" cxnId="{3C5F8B6E-8FF5-4FF9-82CA-228FA765C0EA}">
      <dgm:prSet/>
      <dgm:spPr/>
      <dgm:t>
        <a:bodyPr/>
        <a:lstStyle/>
        <a:p>
          <a:endParaRPr lang="en-US" sz="2000"/>
        </a:p>
      </dgm:t>
    </dgm:pt>
    <dgm:pt modelId="{4505D193-2C67-418E-B848-4BF400121358}">
      <dgm:prSet custT="1"/>
      <dgm:spPr/>
      <dgm:t>
        <a:bodyPr/>
        <a:lstStyle/>
        <a:p>
          <a:pPr>
            <a:lnSpc>
              <a:spcPct val="100000"/>
            </a:lnSpc>
          </a:pPr>
          <a:r>
            <a:rPr lang="en-US" sz="2400" dirty="0"/>
            <a:t>From these diagrams, you understand the need for Systems Thinking which incorporates the theory that all actions are both a cause and an effect.</a:t>
          </a:r>
        </a:p>
      </dgm:t>
    </dgm:pt>
    <dgm:pt modelId="{0D4CAE35-8BD6-45C1-A952-0E5683063657}" type="parTrans" cxnId="{570536F2-94E5-4406-B4A1-F3971A25EC2E}">
      <dgm:prSet/>
      <dgm:spPr/>
      <dgm:t>
        <a:bodyPr/>
        <a:lstStyle/>
        <a:p>
          <a:endParaRPr lang="en-US" sz="2000"/>
        </a:p>
      </dgm:t>
    </dgm:pt>
    <dgm:pt modelId="{0B22E4F1-A95E-4F6D-AF5C-CFC0499882FD}" type="sibTrans" cxnId="{570536F2-94E5-4406-B4A1-F3971A25EC2E}">
      <dgm:prSet/>
      <dgm:spPr/>
      <dgm:t>
        <a:bodyPr/>
        <a:lstStyle/>
        <a:p>
          <a:endParaRPr lang="en-US" sz="2000"/>
        </a:p>
      </dgm:t>
    </dgm:pt>
    <dgm:pt modelId="{287A5C08-2FAF-4373-987C-589AC4C0FB90}">
      <dgm:prSet custT="1"/>
      <dgm:spPr/>
      <dgm:t>
        <a:bodyPr/>
        <a:lstStyle/>
        <a:p>
          <a:pPr>
            <a:lnSpc>
              <a:spcPct val="100000"/>
            </a:lnSpc>
          </a:pPr>
          <a:r>
            <a:rPr lang="en-US" sz="2400" dirty="0"/>
            <a:t>With Systems Thinking, it is easy to see how we can get trapped in vicious cycles.</a:t>
          </a:r>
        </a:p>
      </dgm:t>
    </dgm:pt>
    <dgm:pt modelId="{A166CB66-DFFA-4EC3-AA5B-2E17119A5C9D}" type="parTrans" cxnId="{5A8F8CC2-5FC0-456D-A471-58778843ACDF}">
      <dgm:prSet/>
      <dgm:spPr/>
      <dgm:t>
        <a:bodyPr/>
        <a:lstStyle/>
        <a:p>
          <a:endParaRPr lang="en-US" sz="2000"/>
        </a:p>
      </dgm:t>
    </dgm:pt>
    <dgm:pt modelId="{2B4C50FC-FD8E-4C5E-9DC8-1FA715D95779}" type="sibTrans" cxnId="{5A8F8CC2-5FC0-456D-A471-58778843ACDF}">
      <dgm:prSet/>
      <dgm:spPr/>
      <dgm:t>
        <a:bodyPr/>
        <a:lstStyle/>
        <a:p>
          <a:endParaRPr lang="en-US" sz="2000"/>
        </a:p>
      </dgm:t>
    </dgm:pt>
    <dgm:pt modelId="{9EE64B4B-9237-4CED-81E2-9A9702E98068}" type="pres">
      <dgm:prSet presAssocID="{AA4B5597-206A-4647-81B7-FAD99BD07415}" presName="root" presStyleCnt="0">
        <dgm:presLayoutVars>
          <dgm:dir/>
          <dgm:resizeHandles val="exact"/>
        </dgm:presLayoutVars>
      </dgm:prSet>
      <dgm:spPr/>
    </dgm:pt>
    <dgm:pt modelId="{6262E0CD-07CB-4D4B-BBA7-9BE2DA5DA529}" type="pres">
      <dgm:prSet presAssocID="{BBDA4C53-C1C9-496E-9A20-8FBB2CCD587F}" presName="compNode" presStyleCnt="0"/>
      <dgm:spPr/>
    </dgm:pt>
    <dgm:pt modelId="{2846307D-647B-43C4-B337-BE58A475803A}" type="pres">
      <dgm:prSet presAssocID="{BBDA4C53-C1C9-496E-9A20-8FBB2CCD587F}" presName="bgRect" presStyleLbl="bgShp" presStyleIdx="0" presStyleCnt="3"/>
      <dgm:spPr/>
    </dgm:pt>
    <dgm:pt modelId="{68BB6583-6D16-4A99-ABFD-887C456815CF}" type="pres">
      <dgm:prSet presAssocID="{BBDA4C53-C1C9-496E-9A20-8FBB2CCD587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ransfer"/>
        </a:ext>
      </dgm:extLst>
    </dgm:pt>
    <dgm:pt modelId="{74B43B98-82C8-4C1A-9A9B-29371FDA97EE}" type="pres">
      <dgm:prSet presAssocID="{BBDA4C53-C1C9-496E-9A20-8FBB2CCD587F}" presName="spaceRect" presStyleCnt="0"/>
      <dgm:spPr/>
    </dgm:pt>
    <dgm:pt modelId="{20D67300-6610-4961-98A6-0907AD392640}" type="pres">
      <dgm:prSet presAssocID="{BBDA4C53-C1C9-496E-9A20-8FBB2CCD587F}" presName="parTx" presStyleLbl="revTx" presStyleIdx="0" presStyleCnt="3">
        <dgm:presLayoutVars>
          <dgm:chMax val="0"/>
          <dgm:chPref val="0"/>
        </dgm:presLayoutVars>
      </dgm:prSet>
      <dgm:spPr/>
    </dgm:pt>
    <dgm:pt modelId="{AE110866-73FC-4BD3-8079-842D2D64EA39}" type="pres">
      <dgm:prSet presAssocID="{F1E7F53C-0839-4086-8D15-DB0CEE7895BE}" presName="sibTrans" presStyleCnt="0"/>
      <dgm:spPr/>
    </dgm:pt>
    <dgm:pt modelId="{B4F3E94F-A508-40B0-ACD7-426637D40C75}" type="pres">
      <dgm:prSet presAssocID="{4505D193-2C67-418E-B848-4BF400121358}" presName="compNode" presStyleCnt="0"/>
      <dgm:spPr/>
    </dgm:pt>
    <dgm:pt modelId="{107447D9-9192-4158-B38A-B9255E3FC941}" type="pres">
      <dgm:prSet presAssocID="{4505D193-2C67-418E-B848-4BF400121358}" presName="bgRect" presStyleLbl="bgShp" presStyleIdx="1" presStyleCnt="3"/>
      <dgm:spPr/>
    </dgm:pt>
    <dgm:pt modelId="{681C2098-D332-43E9-9AA0-28BF0490F215}" type="pres">
      <dgm:prSet presAssocID="{4505D193-2C67-418E-B848-4BF400121358}"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1CDC774F-D227-415D-9B4E-6740C07A8E1D}" type="pres">
      <dgm:prSet presAssocID="{4505D193-2C67-418E-B848-4BF400121358}" presName="spaceRect" presStyleCnt="0"/>
      <dgm:spPr/>
    </dgm:pt>
    <dgm:pt modelId="{FFB7A452-107A-4C35-8622-4DF8645C151A}" type="pres">
      <dgm:prSet presAssocID="{4505D193-2C67-418E-B848-4BF400121358}" presName="parTx" presStyleLbl="revTx" presStyleIdx="1" presStyleCnt="3">
        <dgm:presLayoutVars>
          <dgm:chMax val="0"/>
          <dgm:chPref val="0"/>
        </dgm:presLayoutVars>
      </dgm:prSet>
      <dgm:spPr/>
    </dgm:pt>
    <dgm:pt modelId="{83127FA1-092A-4622-961C-16D4FBE1C3F9}" type="pres">
      <dgm:prSet presAssocID="{0B22E4F1-A95E-4F6D-AF5C-CFC0499882FD}" presName="sibTrans" presStyleCnt="0"/>
      <dgm:spPr/>
    </dgm:pt>
    <dgm:pt modelId="{B1777B0E-CC0D-49FE-9653-DFBE346E6C2B}" type="pres">
      <dgm:prSet presAssocID="{287A5C08-2FAF-4373-987C-589AC4C0FB90}" presName="compNode" presStyleCnt="0"/>
      <dgm:spPr/>
    </dgm:pt>
    <dgm:pt modelId="{D42B686A-9276-44C4-996C-114AA669A555}" type="pres">
      <dgm:prSet presAssocID="{287A5C08-2FAF-4373-987C-589AC4C0FB90}" presName="bgRect" presStyleLbl="bgShp" presStyleIdx="2" presStyleCnt="3"/>
      <dgm:spPr/>
    </dgm:pt>
    <dgm:pt modelId="{F6C32124-927E-4579-93BF-8C5726689051}" type="pres">
      <dgm:prSet presAssocID="{287A5C08-2FAF-4373-987C-589AC4C0FB9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Infinity"/>
        </a:ext>
      </dgm:extLst>
    </dgm:pt>
    <dgm:pt modelId="{294BA78A-5BD3-44DA-BF68-4072975DC543}" type="pres">
      <dgm:prSet presAssocID="{287A5C08-2FAF-4373-987C-589AC4C0FB90}" presName="spaceRect" presStyleCnt="0"/>
      <dgm:spPr/>
    </dgm:pt>
    <dgm:pt modelId="{D0DEA3C8-8FF8-4E4E-98B8-D4523E899EA4}" type="pres">
      <dgm:prSet presAssocID="{287A5C08-2FAF-4373-987C-589AC4C0FB90}" presName="parTx" presStyleLbl="revTx" presStyleIdx="2" presStyleCnt="3">
        <dgm:presLayoutVars>
          <dgm:chMax val="0"/>
          <dgm:chPref val="0"/>
        </dgm:presLayoutVars>
      </dgm:prSet>
      <dgm:spPr/>
    </dgm:pt>
  </dgm:ptLst>
  <dgm:cxnLst>
    <dgm:cxn modelId="{46C1E200-4B49-455C-A823-4BCEBD3904C8}" type="presOf" srcId="{4505D193-2C67-418E-B848-4BF400121358}" destId="{FFB7A452-107A-4C35-8622-4DF8645C151A}" srcOrd="0" destOrd="0" presId="urn:microsoft.com/office/officeart/2018/2/layout/IconVerticalSolidList"/>
    <dgm:cxn modelId="{3C5F8B6E-8FF5-4FF9-82CA-228FA765C0EA}" srcId="{AA4B5597-206A-4647-81B7-FAD99BD07415}" destId="{BBDA4C53-C1C9-496E-9A20-8FBB2CCD587F}" srcOrd="0" destOrd="0" parTransId="{1F6C4A60-AD04-463A-A063-DC13D0F33FEA}" sibTransId="{F1E7F53C-0839-4086-8D15-DB0CEE7895BE}"/>
    <dgm:cxn modelId="{28B18D77-8A48-432B-9BB0-D89A961B7431}" type="presOf" srcId="{AA4B5597-206A-4647-81B7-FAD99BD07415}" destId="{9EE64B4B-9237-4CED-81E2-9A9702E98068}" srcOrd="0" destOrd="0" presId="urn:microsoft.com/office/officeart/2018/2/layout/IconVerticalSolidList"/>
    <dgm:cxn modelId="{263E8458-7AC2-401A-B517-48184D1B78C9}" type="presOf" srcId="{287A5C08-2FAF-4373-987C-589AC4C0FB90}" destId="{D0DEA3C8-8FF8-4E4E-98B8-D4523E899EA4}" srcOrd="0" destOrd="0" presId="urn:microsoft.com/office/officeart/2018/2/layout/IconVerticalSolidList"/>
    <dgm:cxn modelId="{5A8F8CC2-5FC0-456D-A471-58778843ACDF}" srcId="{AA4B5597-206A-4647-81B7-FAD99BD07415}" destId="{287A5C08-2FAF-4373-987C-589AC4C0FB90}" srcOrd="2" destOrd="0" parTransId="{A166CB66-DFFA-4EC3-AA5B-2E17119A5C9D}" sibTransId="{2B4C50FC-FD8E-4C5E-9DC8-1FA715D95779}"/>
    <dgm:cxn modelId="{3A5EE8C6-A1E0-424D-9B7D-BCBCA6D02117}" type="presOf" srcId="{BBDA4C53-C1C9-496E-9A20-8FBB2CCD587F}" destId="{20D67300-6610-4961-98A6-0907AD392640}" srcOrd="0" destOrd="0" presId="urn:microsoft.com/office/officeart/2018/2/layout/IconVerticalSolidList"/>
    <dgm:cxn modelId="{570536F2-94E5-4406-B4A1-F3971A25EC2E}" srcId="{AA4B5597-206A-4647-81B7-FAD99BD07415}" destId="{4505D193-2C67-418E-B848-4BF400121358}" srcOrd="1" destOrd="0" parTransId="{0D4CAE35-8BD6-45C1-A952-0E5683063657}" sibTransId="{0B22E4F1-A95E-4F6D-AF5C-CFC0499882FD}"/>
    <dgm:cxn modelId="{9E65ABDE-961B-4205-8E5D-7F7498E81ACE}" type="presParOf" srcId="{9EE64B4B-9237-4CED-81E2-9A9702E98068}" destId="{6262E0CD-07CB-4D4B-BBA7-9BE2DA5DA529}" srcOrd="0" destOrd="0" presId="urn:microsoft.com/office/officeart/2018/2/layout/IconVerticalSolidList"/>
    <dgm:cxn modelId="{CEE71F61-1498-4101-9115-4319659C4EC9}" type="presParOf" srcId="{6262E0CD-07CB-4D4B-BBA7-9BE2DA5DA529}" destId="{2846307D-647B-43C4-B337-BE58A475803A}" srcOrd="0" destOrd="0" presId="urn:microsoft.com/office/officeart/2018/2/layout/IconVerticalSolidList"/>
    <dgm:cxn modelId="{FB054658-1375-437D-96A2-7AC4CBF1846A}" type="presParOf" srcId="{6262E0CD-07CB-4D4B-BBA7-9BE2DA5DA529}" destId="{68BB6583-6D16-4A99-ABFD-887C456815CF}" srcOrd="1" destOrd="0" presId="urn:microsoft.com/office/officeart/2018/2/layout/IconVerticalSolidList"/>
    <dgm:cxn modelId="{935E0C1B-C0DC-4AC7-9D68-428A926658C4}" type="presParOf" srcId="{6262E0CD-07CB-4D4B-BBA7-9BE2DA5DA529}" destId="{74B43B98-82C8-4C1A-9A9B-29371FDA97EE}" srcOrd="2" destOrd="0" presId="urn:microsoft.com/office/officeart/2018/2/layout/IconVerticalSolidList"/>
    <dgm:cxn modelId="{4D661028-A45F-4165-A321-C2081FE3D224}" type="presParOf" srcId="{6262E0CD-07CB-4D4B-BBA7-9BE2DA5DA529}" destId="{20D67300-6610-4961-98A6-0907AD392640}" srcOrd="3" destOrd="0" presId="urn:microsoft.com/office/officeart/2018/2/layout/IconVerticalSolidList"/>
    <dgm:cxn modelId="{13485A19-392C-43FA-AE15-9F0851AE86D2}" type="presParOf" srcId="{9EE64B4B-9237-4CED-81E2-9A9702E98068}" destId="{AE110866-73FC-4BD3-8079-842D2D64EA39}" srcOrd="1" destOrd="0" presId="urn:microsoft.com/office/officeart/2018/2/layout/IconVerticalSolidList"/>
    <dgm:cxn modelId="{2E3E144D-E2B6-489B-817B-F0686712B708}" type="presParOf" srcId="{9EE64B4B-9237-4CED-81E2-9A9702E98068}" destId="{B4F3E94F-A508-40B0-ACD7-426637D40C75}" srcOrd="2" destOrd="0" presId="urn:microsoft.com/office/officeart/2018/2/layout/IconVerticalSolidList"/>
    <dgm:cxn modelId="{A795CF98-6225-4CE1-ADD8-463AC7F47D86}" type="presParOf" srcId="{B4F3E94F-A508-40B0-ACD7-426637D40C75}" destId="{107447D9-9192-4158-B38A-B9255E3FC941}" srcOrd="0" destOrd="0" presId="urn:microsoft.com/office/officeart/2018/2/layout/IconVerticalSolidList"/>
    <dgm:cxn modelId="{D4A98917-3BA2-49D2-8243-D9FF66CD8BBB}" type="presParOf" srcId="{B4F3E94F-A508-40B0-ACD7-426637D40C75}" destId="{681C2098-D332-43E9-9AA0-28BF0490F215}" srcOrd="1" destOrd="0" presId="urn:microsoft.com/office/officeart/2018/2/layout/IconVerticalSolidList"/>
    <dgm:cxn modelId="{B9A6F2F5-E520-4E61-A8B4-19246FE72614}" type="presParOf" srcId="{B4F3E94F-A508-40B0-ACD7-426637D40C75}" destId="{1CDC774F-D227-415D-9B4E-6740C07A8E1D}" srcOrd="2" destOrd="0" presId="urn:microsoft.com/office/officeart/2018/2/layout/IconVerticalSolidList"/>
    <dgm:cxn modelId="{30CAF648-119C-428C-B933-8EC8B8BFC744}" type="presParOf" srcId="{B4F3E94F-A508-40B0-ACD7-426637D40C75}" destId="{FFB7A452-107A-4C35-8622-4DF8645C151A}" srcOrd="3" destOrd="0" presId="urn:microsoft.com/office/officeart/2018/2/layout/IconVerticalSolidList"/>
    <dgm:cxn modelId="{4DE4FFD5-27E9-4728-A2FA-79A49E336FD4}" type="presParOf" srcId="{9EE64B4B-9237-4CED-81E2-9A9702E98068}" destId="{83127FA1-092A-4622-961C-16D4FBE1C3F9}" srcOrd="3" destOrd="0" presId="urn:microsoft.com/office/officeart/2018/2/layout/IconVerticalSolidList"/>
    <dgm:cxn modelId="{E5FEACB9-253D-40B4-98D2-D4095113BB4B}" type="presParOf" srcId="{9EE64B4B-9237-4CED-81E2-9A9702E98068}" destId="{B1777B0E-CC0D-49FE-9653-DFBE346E6C2B}" srcOrd="4" destOrd="0" presId="urn:microsoft.com/office/officeart/2018/2/layout/IconVerticalSolidList"/>
    <dgm:cxn modelId="{AF8001A3-9F52-49DD-A0B3-9B4816AA1F40}" type="presParOf" srcId="{B1777B0E-CC0D-49FE-9653-DFBE346E6C2B}" destId="{D42B686A-9276-44C4-996C-114AA669A555}" srcOrd="0" destOrd="0" presId="urn:microsoft.com/office/officeart/2018/2/layout/IconVerticalSolidList"/>
    <dgm:cxn modelId="{326E0170-5D5A-4493-90F6-30E52A8D494D}" type="presParOf" srcId="{B1777B0E-CC0D-49FE-9653-DFBE346E6C2B}" destId="{F6C32124-927E-4579-93BF-8C5726689051}" srcOrd="1" destOrd="0" presId="urn:microsoft.com/office/officeart/2018/2/layout/IconVerticalSolidList"/>
    <dgm:cxn modelId="{65C36BB2-0F9F-42A0-988B-A62E5EEC642B}" type="presParOf" srcId="{B1777B0E-CC0D-49FE-9653-DFBE346E6C2B}" destId="{294BA78A-5BD3-44DA-BF68-4072975DC543}" srcOrd="2" destOrd="0" presId="urn:microsoft.com/office/officeart/2018/2/layout/IconVerticalSolidList"/>
    <dgm:cxn modelId="{80BDA51C-C8E1-49BC-B164-040C0C99ED45}" type="presParOf" srcId="{B1777B0E-CC0D-49FE-9653-DFBE346E6C2B}" destId="{D0DEA3C8-8FF8-4E4E-98B8-D4523E899EA4}"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E02DE5-A164-4726-8E45-D3B8128EBF06}"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9ADF09A-B906-4158-A86F-64A7EDE56E47}">
      <dgm:prSet/>
      <dgm:spPr/>
      <dgm:t>
        <a:bodyPr/>
        <a:lstStyle/>
        <a:p>
          <a:pPr>
            <a:lnSpc>
              <a:spcPct val="100000"/>
            </a:lnSpc>
            <a:defRPr cap="all"/>
          </a:pPr>
          <a:r>
            <a:rPr lang="en-US" u="sng"/>
            <a:t>Limits to Growth </a:t>
          </a:r>
          <a:r>
            <a:rPr lang="en-US"/>
            <a:t>– The Law of Diminishing Returns</a:t>
          </a:r>
        </a:p>
      </dgm:t>
    </dgm:pt>
    <dgm:pt modelId="{C4ED4BF3-AB0B-4D62-B7B9-CD6AC84B91B7}" type="parTrans" cxnId="{A3D838D6-9E68-412A-8673-C431AC83E38F}">
      <dgm:prSet/>
      <dgm:spPr/>
      <dgm:t>
        <a:bodyPr/>
        <a:lstStyle/>
        <a:p>
          <a:endParaRPr lang="en-US"/>
        </a:p>
      </dgm:t>
    </dgm:pt>
    <dgm:pt modelId="{2715BD6B-483E-4B0F-A872-44A3C821044E}" type="sibTrans" cxnId="{A3D838D6-9E68-412A-8673-C431AC83E38F}">
      <dgm:prSet/>
      <dgm:spPr/>
      <dgm:t>
        <a:bodyPr/>
        <a:lstStyle/>
        <a:p>
          <a:endParaRPr lang="en-US"/>
        </a:p>
      </dgm:t>
    </dgm:pt>
    <dgm:pt modelId="{C2DDBD20-C983-4E11-8DD3-BA45DFAEE38B}">
      <dgm:prSet/>
      <dgm:spPr/>
      <dgm:t>
        <a:bodyPr/>
        <a:lstStyle/>
        <a:p>
          <a:pPr>
            <a:lnSpc>
              <a:spcPct val="100000"/>
            </a:lnSpc>
            <a:defRPr cap="all"/>
          </a:pPr>
          <a:r>
            <a:rPr lang="en-US" u="sng"/>
            <a:t>Shifting the Burden</a:t>
          </a:r>
          <a:r>
            <a:rPr lang="en-US"/>
            <a:t> – Treat the symptom, not the disease</a:t>
          </a:r>
        </a:p>
      </dgm:t>
    </dgm:pt>
    <dgm:pt modelId="{DBB92A88-AE8C-4079-A3F6-A8BF4A31D043}" type="parTrans" cxnId="{C77C3D03-D768-4815-B135-31C9C47DC078}">
      <dgm:prSet/>
      <dgm:spPr/>
      <dgm:t>
        <a:bodyPr/>
        <a:lstStyle/>
        <a:p>
          <a:endParaRPr lang="en-US"/>
        </a:p>
      </dgm:t>
    </dgm:pt>
    <dgm:pt modelId="{B8677DCA-E34A-4BAF-8035-DB222726DF01}" type="sibTrans" cxnId="{C77C3D03-D768-4815-B135-31C9C47DC078}">
      <dgm:prSet/>
      <dgm:spPr/>
      <dgm:t>
        <a:bodyPr/>
        <a:lstStyle/>
        <a:p>
          <a:endParaRPr lang="en-US"/>
        </a:p>
      </dgm:t>
    </dgm:pt>
    <dgm:pt modelId="{43358398-4FC3-4731-B2E1-69C3DEE33B6A}">
      <dgm:prSet/>
      <dgm:spPr/>
      <dgm:t>
        <a:bodyPr/>
        <a:lstStyle/>
        <a:p>
          <a:pPr>
            <a:lnSpc>
              <a:spcPct val="100000"/>
            </a:lnSpc>
            <a:defRPr cap="all"/>
          </a:pPr>
          <a:r>
            <a:rPr lang="en-US" u="sng"/>
            <a:t>Eroding Goals</a:t>
          </a:r>
          <a:r>
            <a:rPr lang="en-US"/>
            <a:t> – Lower your aspirations to prevent failure</a:t>
          </a:r>
        </a:p>
      </dgm:t>
    </dgm:pt>
    <dgm:pt modelId="{8CDDAB2C-7B13-41BD-951D-2A0D34979DAB}" type="parTrans" cxnId="{CBDA9706-E16E-4DDB-B857-88D8E736F5FD}">
      <dgm:prSet/>
      <dgm:spPr/>
      <dgm:t>
        <a:bodyPr/>
        <a:lstStyle/>
        <a:p>
          <a:endParaRPr lang="en-US"/>
        </a:p>
      </dgm:t>
    </dgm:pt>
    <dgm:pt modelId="{3175E954-0DB9-4279-83D2-0B1A4201AC31}" type="sibTrans" cxnId="{CBDA9706-E16E-4DDB-B857-88D8E736F5FD}">
      <dgm:prSet/>
      <dgm:spPr/>
      <dgm:t>
        <a:bodyPr/>
        <a:lstStyle/>
        <a:p>
          <a:endParaRPr lang="en-US"/>
        </a:p>
      </dgm:t>
    </dgm:pt>
    <dgm:pt modelId="{777F731F-210B-47F8-B118-4BDFF6F5F168}">
      <dgm:prSet/>
      <dgm:spPr/>
      <dgm:t>
        <a:bodyPr/>
        <a:lstStyle/>
        <a:p>
          <a:pPr>
            <a:lnSpc>
              <a:spcPct val="100000"/>
            </a:lnSpc>
            <a:defRPr cap="all"/>
          </a:pPr>
          <a:r>
            <a:rPr lang="en-US" u="sng"/>
            <a:t>Escalation</a:t>
          </a:r>
          <a:r>
            <a:rPr lang="en-US"/>
            <a:t> – Let’s enter an arms race</a:t>
          </a:r>
        </a:p>
      </dgm:t>
    </dgm:pt>
    <dgm:pt modelId="{0EB27BB5-699D-42FD-92FD-B26377D27478}" type="parTrans" cxnId="{B44251CB-C233-4CBD-AE07-0F13F2776B43}">
      <dgm:prSet/>
      <dgm:spPr/>
      <dgm:t>
        <a:bodyPr/>
        <a:lstStyle/>
        <a:p>
          <a:endParaRPr lang="en-US"/>
        </a:p>
      </dgm:t>
    </dgm:pt>
    <dgm:pt modelId="{65095B59-5245-4BCD-BE31-57D90605CCE1}" type="sibTrans" cxnId="{B44251CB-C233-4CBD-AE07-0F13F2776B43}">
      <dgm:prSet/>
      <dgm:spPr/>
      <dgm:t>
        <a:bodyPr/>
        <a:lstStyle/>
        <a:p>
          <a:endParaRPr lang="en-US"/>
        </a:p>
      </dgm:t>
    </dgm:pt>
    <dgm:pt modelId="{57E866FF-CC00-444A-8459-9A262B0F6FAF}">
      <dgm:prSet/>
      <dgm:spPr/>
      <dgm:t>
        <a:bodyPr/>
        <a:lstStyle/>
        <a:p>
          <a:pPr>
            <a:lnSpc>
              <a:spcPct val="100000"/>
            </a:lnSpc>
            <a:defRPr cap="all"/>
          </a:pPr>
          <a:r>
            <a:rPr lang="en-US" u="sng"/>
            <a:t>Success to the Successful</a:t>
          </a:r>
          <a:r>
            <a:rPr lang="en-US"/>
            <a:t> – The rich get richer; the poor get poorer</a:t>
          </a:r>
        </a:p>
      </dgm:t>
    </dgm:pt>
    <dgm:pt modelId="{D90CC757-2A37-433F-9173-50A4A5DF4AA4}" type="parTrans" cxnId="{5E1041AF-3AB7-478B-B33B-0F2C7CFBB1D4}">
      <dgm:prSet/>
      <dgm:spPr/>
      <dgm:t>
        <a:bodyPr/>
        <a:lstStyle/>
        <a:p>
          <a:endParaRPr lang="en-US"/>
        </a:p>
      </dgm:t>
    </dgm:pt>
    <dgm:pt modelId="{D8619EA0-69C8-4F84-98B5-6B28678AB1CB}" type="sibTrans" cxnId="{5E1041AF-3AB7-478B-B33B-0F2C7CFBB1D4}">
      <dgm:prSet/>
      <dgm:spPr/>
      <dgm:t>
        <a:bodyPr/>
        <a:lstStyle/>
        <a:p>
          <a:endParaRPr lang="en-US"/>
        </a:p>
      </dgm:t>
    </dgm:pt>
    <dgm:pt modelId="{C95458F8-34BC-464F-AAEC-BA4CEDD30430}" type="pres">
      <dgm:prSet presAssocID="{54E02DE5-A164-4726-8E45-D3B8128EBF06}" presName="root" presStyleCnt="0">
        <dgm:presLayoutVars>
          <dgm:dir/>
          <dgm:resizeHandles val="exact"/>
        </dgm:presLayoutVars>
      </dgm:prSet>
      <dgm:spPr/>
    </dgm:pt>
    <dgm:pt modelId="{AE98C26B-C4E8-4DBC-96B5-3B8E0113CFDE}" type="pres">
      <dgm:prSet presAssocID="{09ADF09A-B906-4158-A86F-64A7EDE56E47}" presName="compNode" presStyleCnt="0"/>
      <dgm:spPr/>
    </dgm:pt>
    <dgm:pt modelId="{ACA9C984-A282-4589-9386-19C8AFF04B5A}" type="pres">
      <dgm:prSet presAssocID="{09ADF09A-B906-4158-A86F-64A7EDE56E47}" presName="iconBgRect" presStyleLbl="bgShp" presStyleIdx="0" presStyleCnt="5"/>
      <dgm:spPr/>
    </dgm:pt>
    <dgm:pt modelId="{24B8DDF3-12CA-42A8-9BF6-55E9D8266A50}" type="pres">
      <dgm:prSet presAssocID="{09ADF09A-B906-4158-A86F-64A7EDE56E47}"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siness Growth"/>
        </a:ext>
      </dgm:extLst>
    </dgm:pt>
    <dgm:pt modelId="{2C52EA8F-B827-4EDD-8998-4869F0C66636}" type="pres">
      <dgm:prSet presAssocID="{09ADF09A-B906-4158-A86F-64A7EDE56E47}" presName="spaceRect" presStyleCnt="0"/>
      <dgm:spPr/>
    </dgm:pt>
    <dgm:pt modelId="{8F088456-D89A-4900-BB50-E9E99F795A39}" type="pres">
      <dgm:prSet presAssocID="{09ADF09A-B906-4158-A86F-64A7EDE56E47}" presName="textRect" presStyleLbl="revTx" presStyleIdx="0" presStyleCnt="5">
        <dgm:presLayoutVars>
          <dgm:chMax val="1"/>
          <dgm:chPref val="1"/>
        </dgm:presLayoutVars>
      </dgm:prSet>
      <dgm:spPr/>
    </dgm:pt>
    <dgm:pt modelId="{3E8A4353-A420-4FA3-9176-675C8926446A}" type="pres">
      <dgm:prSet presAssocID="{2715BD6B-483E-4B0F-A872-44A3C821044E}" presName="sibTrans" presStyleCnt="0"/>
      <dgm:spPr/>
    </dgm:pt>
    <dgm:pt modelId="{2B999C47-DEA8-4A5E-A4BB-8EEE0B766802}" type="pres">
      <dgm:prSet presAssocID="{C2DDBD20-C983-4E11-8DD3-BA45DFAEE38B}" presName="compNode" presStyleCnt="0"/>
      <dgm:spPr/>
    </dgm:pt>
    <dgm:pt modelId="{6A5A4C4A-3E7B-423C-9730-BC921BC451D0}" type="pres">
      <dgm:prSet presAssocID="{C2DDBD20-C983-4E11-8DD3-BA45DFAEE38B}" presName="iconBgRect" presStyleLbl="bgShp" presStyleIdx="1" presStyleCnt="5"/>
      <dgm:spPr/>
    </dgm:pt>
    <dgm:pt modelId="{4E7BAD88-6435-4C2D-8C9E-66C2E2B3E1CB}" type="pres">
      <dgm:prSet presAssocID="{C2DDBD20-C983-4E11-8DD3-BA45DFAEE38B}"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edle"/>
        </a:ext>
      </dgm:extLst>
    </dgm:pt>
    <dgm:pt modelId="{BEF0FFDE-8955-4C0D-8D89-132238A6BAD3}" type="pres">
      <dgm:prSet presAssocID="{C2DDBD20-C983-4E11-8DD3-BA45DFAEE38B}" presName="spaceRect" presStyleCnt="0"/>
      <dgm:spPr/>
    </dgm:pt>
    <dgm:pt modelId="{BB8155E1-5EFB-4577-B70C-805605A47289}" type="pres">
      <dgm:prSet presAssocID="{C2DDBD20-C983-4E11-8DD3-BA45DFAEE38B}" presName="textRect" presStyleLbl="revTx" presStyleIdx="1" presStyleCnt="5">
        <dgm:presLayoutVars>
          <dgm:chMax val="1"/>
          <dgm:chPref val="1"/>
        </dgm:presLayoutVars>
      </dgm:prSet>
      <dgm:spPr/>
    </dgm:pt>
    <dgm:pt modelId="{0EFD0FCC-099D-40DB-80B0-5F8554400B70}" type="pres">
      <dgm:prSet presAssocID="{B8677DCA-E34A-4BAF-8035-DB222726DF01}" presName="sibTrans" presStyleCnt="0"/>
      <dgm:spPr/>
    </dgm:pt>
    <dgm:pt modelId="{0E888126-D2AB-4F57-B401-04D6CBF80CBB}" type="pres">
      <dgm:prSet presAssocID="{43358398-4FC3-4731-B2E1-69C3DEE33B6A}" presName="compNode" presStyleCnt="0"/>
      <dgm:spPr/>
    </dgm:pt>
    <dgm:pt modelId="{541FA5D0-956C-4479-9066-4E490EDCCB3F}" type="pres">
      <dgm:prSet presAssocID="{43358398-4FC3-4731-B2E1-69C3DEE33B6A}" presName="iconBgRect" presStyleLbl="bgShp" presStyleIdx="2" presStyleCnt="5"/>
      <dgm:spPr/>
    </dgm:pt>
    <dgm:pt modelId="{F9D69F66-24A1-4A65-B67F-DC5D3D639A05}" type="pres">
      <dgm:prSet presAssocID="{43358398-4FC3-4731-B2E1-69C3DEE33B6A}"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ullseye"/>
        </a:ext>
      </dgm:extLst>
    </dgm:pt>
    <dgm:pt modelId="{60AB4342-5293-4F8D-880E-6A31EDCB362E}" type="pres">
      <dgm:prSet presAssocID="{43358398-4FC3-4731-B2E1-69C3DEE33B6A}" presName="spaceRect" presStyleCnt="0"/>
      <dgm:spPr/>
    </dgm:pt>
    <dgm:pt modelId="{47E12767-572F-4AE8-97BD-463AB0C6E60C}" type="pres">
      <dgm:prSet presAssocID="{43358398-4FC3-4731-B2E1-69C3DEE33B6A}" presName="textRect" presStyleLbl="revTx" presStyleIdx="2" presStyleCnt="5">
        <dgm:presLayoutVars>
          <dgm:chMax val="1"/>
          <dgm:chPref val="1"/>
        </dgm:presLayoutVars>
      </dgm:prSet>
      <dgm:spPr/>
    </dgm:pt>
    <dgm:pt modelId="{F460FC3A-16F7-4E11-BF94-763ECF55215E}" type="pres">
      <dgm:prSet presAssocID="{3175E954-0DB9-4279-83D2-0B1A4201AC31}" presName="sibTrans" presStyleCnt="0"/>
      <dgm:spPr/>
    </dgm:pt>
    <dgm:pt modelId="{E64351FE-B911-46C7-8F45-4606A598B065}" type="pres">
      <dgm:prSet presAssocID="{777F731F-210B-47F8-B118-4BDFF6F5F168}" presName="compNode" presStyleCnt="0"/>
      <dgm:spPr/>
    </dgm:pt>
    <dgm:pt modelId="{95808EA3-716A-4B5C-887B-348B9E1ACBC5}" type="pres">
      <dgm:prSet presAssocID="{777F731F-210B-47F8-B118-4BDFF6F5F168}" presName="iconBgRect" presStyleLbl="bgShp" presStyleIdx="3" presStyleCnt="5"/>
      <dgm:spPr/>
    </dgm:pt>
    <dgm:pt modelId="{D9FE97C4-602B-45E7-8D7D-FC39F7F7A773}" type="pres">
      <dgm:prSet presAssocID="{777F731F-210B-47F8-B118-4BDFF6F5F168}"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n"/>
        </a:ext>
      </dgm:extLst>
    </dgm:pt>
    <dgm:pt modelId="{88894AE7-D2FE-487C-A80E-DE642C61A40B}" type="pres">
      <dgm:prSet presAssocID="{777F731F-210B-47F8-B118-4BDFF6F5F168}" presName="spaceRect" presStyleCnt="0"/>
      <dgm:spPr/>
    </dgm:pt>
    <dgm:pt modelId="{045DAE4A-3D1B-4C6F-BF5E-00F68DD3D2ED}" type="pres">
      <dgm:prSet presAssocID="{777F731F-210B-47F8-B118-4BDFF6F5F168}" presName="textRect" presStyleLbl="revTx" presStyleIdx="3" presStyleCnt="5">
        <dgm:presLayoutVars>
          <dgm:chMax val="1"/>
          <dgm:chPref val="1"/>
        </dgm:presLayoutVars>
      </dgm:prSet>
      <dgm:spPr/>
    </dgm:pt>
    <dgm:pt modelId="{359368F5-BEE4-4D1E-8418-1DE1046D01FA}" type="pres">
      <dgm:prSet presAssocID="{65095B59-5245-4BCD-BE31-57D90605CCE1}" presName="sibTrans" presStyleCnt="0"/>
      <dgm:spPr/>
    </dgm:pt>
    <dgm:pt modelId="{6079B3E5-1EC0-4A7B-B97C-E20EB1E7A454}" type="pres">
      <dgm:prSet presAssocID="{57E866FF-CC00-444A-8459-9A262B0F6FAF}" presName="compNode" presStyleCnt="0"/>
      <dgm:spPr/>
    </dgm:pt>
    <dgm:pt modelId="{C102DF30-FDE8-4D21-80A3-BB76C290E9AA}" type="pres">
      <dgm:prSet presAssocID="{57E866FF-CC00-444A-8459-9A262B0F6FAF}" presName="iconBgRect" presStyleLbl="bgShp" presStyleIdx="4" presStyleCnt="5"/>
      <dgm:spPr/>
    </dgm:pt>
    <dgm:pt modelId="{4855E27D-65EB-497B-BC91-B921609E202F}" type="pres">
      <dgm:prSet presAssocID="{57E866FF-CC00-444A-8459-9A262B0F6FAF}"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uro"/>
        </a:ext>
      </dgm:extLst>
    </dgm:pt>
    <dgm:pt modelId="{C8FBF391-1039-4485-8604-349A41F2B872}" type="pres">
      <dgm:prSet presAssocID="{57E866FF-CC00-444A-8459-9A262B0F6FAF}" presName="spaceRect" presStyleCnt="0"/>
      <dgm:spPr/>
    </dgm:pt>
    <dgm:pt modelId="{F8C6B1D3-5541-41DE-B84B-B1EF6DDDEA38}" type="pres">
      <dgm:prSet presAssocID="{57E866FF-CC00-444A-8459-9A262B0F6FAF}" presName="textRect" presStyleLbl="revTx" presStyleIdx="4" presStyleCnt="5">
        <dgm:presLayoutVars>
          <dgm:chMax val="1"/>
          <dgm:chPref val="1"/>
        </dgm:presLayoutVars>
      </dgm:prSet>
      <dgm:spPr/>
    </dgm:pt>
  </dgm:ptLst>
  <dgm:cxnLst>
    <dgm:cxn modelId="{C77C3D03-D768-4815-B135-31C9C47DC078}" srcId="{54E02DE5-A164-4726-8E45-D3B8128EBF06}" destId="{C2DDBD20-C983-4E11-8DD3-BA45DFAEE38B}" srcOrd="1" destOrd="0" parTransId="{DBB92A88-AE8C-4079-A3F6-A8BF4A31D043}" sibTransId="{B8677DCA-E34A-4BAF-8035-DB222726DF01}"/>
    <dgm:cxn modelId="{CBDA9706-E16E-4DDB-B857-88D8E736F5FD}" srcId="{54E02DE5-A164-4726-8E45-D3B8128EBF06}" destId="{43358398-4FC3-4731-B2E1-69C3DEE33B6A}" srcOrd="2" destOrd="0" parTransId="{8CDDAB2C-7B13-41BD-951D-2A0D34979DAB}" sibTransId="{3175E954-0DB9-4279-83D2-0B1A4201AC31}"/>
    <dgm:cxn modelId="{FC814A19-784A-48CD-8BE1-B53A2C923F00}" type="presOf" srcId="{777F731F-210B-47F8-B118-4BDFF6F5F168}" destId="{045DAE4A-3D1B-4C6F-BF5E-00F68DD3D2ED}" srcOrd="0" destOrd="0" presId="urn:microsoft.com/office/officeart/2018/5/layout/IconCircleLabelList"/>
    <dgm:cxn modelId="{7858C44D-2578-4FC5-8397-2BF59AC24D88}" type="presOf" srcId="{43358398-4FC3-4731-B2E1-69C3DEE33B6A}" destId="{47E12767-572F-4AE8-97BD-463AB0C6E60C}" srcOrd="0" destOrd="0" presId="urn:microsoft.com/office/officeart/2018/5/layout/IconCircleLabelList"/>
    <dgm:cxn modelId="{F8D3EA6D-0E79-4EBD-8A6A-D913CD2DB6A8}" type="presOf" srcId="{09ADF09A-B906-4158-A86F-64A7EDE56E47}" destId="{8F088456-D89A-4900-BB50-E9E99F795A39}" srcOrd="0" destOrd="0" presId="urn:microsoft.com/office/officeart/2018/5/layout/IconCircleLabelList"/>
    <dgm:cxn modelId="{5E1041AF-3AB7-478B-B33B-0F2C7CFBB1D4}" srcId="{54E02DE5-A164-4726-8E45-D3B8128EBF06}" destId="{57E866FF-CC00-444A-8459-9A262B0F6FAF}" srcOrd="4" destOrd="0" parTransId="{D90CC757-2A37-433F-9173-50A4A5DF4AA4}" sibTransId="{D8619EA0-69C8-4F84-98B5-6B28678AB1CB}"/>
    <dgm:cxn modelId="{A2FDFCB8-539C-4B1E-973E-2E601BAEE094}" type="presOf" srcId="{54E02DE5-A164-4726-8E45-D3B8128EBF06}" destId="{C95458F8-34BC-464F-AAEC-BA4CEDD30430}" srcOrd="0" destOrd="0" presId="urn:microsoft.com/office/officeart/2018/5/layout/IconCircleLabelList"/>
    <dgm:cxn modelId="{B44251CB-C233-4CBD-AE07-0F13F2776B43}" srcId="{54E02DE5-A164-4726-8E45-D3B8128EBF06}" destId="{777F731F-210B-47F8-B118-4BDFF6F5F168}" srcOrd="3" destOrd="0" parTransId="{0EB27BB5-699D-42FD-92FD-B26377D27478}" sibTransId="{65095B59-5245-4BCD-BE31-57D90605CCE1}"/>
    <dgm:cxn modelId="{A3D838D6-9E68-412A-8673-C431AC83E38F}" srcId="{54E02DE5-A164-4726-8E45-D3B8128EBF06}" destId="{09ADF09A-B906-4158-A86F-64A7EDE56E47}" srcOrd="0" destOrd="0" parTransId="{C4ED4BF3-AB0B-4D62-B7B9-CD6AC84B91B7}" sibTransId="{2715BD6B-483E-4B0F-A872-44A3C821044E}"/>
    <dgm:cxn modelId="{D50F8DE0-5DA3-4396-A586-9BBA90AF8379}" type="presOf" srcId="{C2DDBD20-C983-4E11-8DD3-BA45DFAEE38B}" destId="{BB8155E1-5EFB-4577-B70C-805605A47289}" srcOrd="0" destOrd="0" presId="urn:microsoft.com/office/officeart/2018/5/layout/IconCircleLabelList"/>
    <dgm:cxn modelId="{73C26DF8-A7A9-4998-B672-02B811B2A01F}" type="presOf" srcId="{57E866FF-CC00-444A-8459-9A262B0F6FAF}" destId="{F8C6B1D3-5541-41DE-B84B-B1EF6DDDEA38}" srcOrd="0" destOrd="0" presId="urn:microsoft.com/office/officeart/2018/5/layout/IconCircleLabelList"/>
    <dgm:cxn modelId="{B0534E58-8C5D-40E6-9B11-DE8E27D7EEFF}" type="presParOf" srcId="{C95458F8-34BC-464F-AAEC-BA4CEDD30430}" destId="{AE98C26B-C4E8-4DBC-96B5-3B8E0113CFDE}" srcOrd="0" destOrd="0" presId="urn:microsoft.com/office/officeart/2018/5/layout/IconCircleLabelList"/>
    <dgm:cxn modelId="{A46F3CC7-43C7-49E4-B956-9E6FA3A51A6B}" type="presParOf" srcId="{AE98C26B-C4E8-4DBC-96B5-3B8E0113CFDE}" destId="{ACA9C984-A282-4589-9386-19C8AFF04B5A}" srcOrd="0" destOrd="0" presId="urn:microsoft.com/office/officeart/2018/5/layout/IconCircleLabelList"/>
    <dgm:cxn modelId="{FEE51326-0C77-43BF-83D0-0B49F2162B47}" type="presParOf" srcId="{AE98C26B-C4E8-4DBC-96B5-3B8E0113CFDE}" destId="{24B8DDF3-12CA-42A8-9BF6-55E9D8266A50}" srcOrd="1" destOrd="0" presId="urn:microsoft.com/office/officeart/2018/5/layout/IconCircleLabelList"/>
    <dgm:cxn modelId="{6D80A9E8-90F4-4141-857F-A11CFD421747}" type="presParOf" srcId="{AE98C26B-C4E8-4DBC-96B5-3B8E0113CFDE}" destId="{2C52EA8F-B827-4EDD-8998-4869F0C66636}" srcOrd="2" destOrd="0" presId="urn:microsoft.com/office/officeart/2018/5/layout/IconCircleLabelList"/>
    <dgm:cxn modelId="{7387A51D-4458-4DB0-A49E-B337C92F4950}" type="presParOf" srcId="{AE98C26B-C4E8-4DBC-96B5-3B8E0113CFDE}" destId="{8F088456-D89A-4900-BB50-E9E99F795A39}" srcOrd="3" destOrd="0" presId="urn:microsoft.com/office/officeart/2018/5/layout/IconCircleLabelList"/>
    <dgm:cxn modelId="{897A0AAC-CB19-4118-9569-88B96C22CCDB}" type="presParOf" srcId="{C95458F8-34BC-464F-AAEC-BA4CEDD30430}" destId="{3E8A4353-A420-4FA3-9176-675C8926446A}" srcOrd="1" destOrd="0" presId="urn:microsoft.com/office/officeart/2018/5/layout/IconCircleLabelList"/>
    <dgm:cxn modelId="{16982CFF-62C7-4A16-B269-417307C50725}" type="presParOf" srcId="{C95458F8-34BC-464F-AAEC-BA4CEDD30430}" destId="{2B999C47-DEA8-4A5E-A4BB-8EEE0B766802}" srcOrd="2" destOrd="0" presId="urn:microsoft.com/office/officeart/2018/5/layout/IconCircleLabelList"/>
    <dgm:cxn modelId="{5889DB45-5D2D-406E-BAF4-077D6DA26467}" type="presParOf" srcId="{2B999C47-DEA8-4A5E-A4BB-8EEE0B766802}" destId="{6A5A4C4A-3E7B-423C-9730-BC921BC451D0}" srcOrd="0" destOrd="0" presId="urn:microsoft.com/office/officeart/2018/5/layout/IconCircleLabelList"/>
    <dgm:cxn modelId="{087D7E3D-A820-497E-9EED-A67F383B390B}" type="presParOf" srcId="{2B999C47-DEA8-4A5E-A4BB-8EEE0B766802}" destId="{4E7BAD88-6435-4C2D-8C9E-66C2E2B3E1CB}" srcOrd="1" destOrd="0" presId="urn:microsoft.com/office/officeart/2018/5/layout/IconCircleLabelList"/>
    <dgm:cxn modelId="{41D34156-0E0A-4806-B717-53B009F96BE1}" type="presParOf" srcId="{2B999C47-DEA8-4A5E-A4BB-8EEE0B766802}" destId="{BEF0FFDE-8955-4C0D-8D89-132238A6BAD3}" srcOrd="2" destOrd="0" presId="urn:microsoft.com/office/officeart/2018/5/layout/IconCircleLabelList"/>
    <dgm:cxn modelId="{06CC57E4-6CF1-4C3D-9C68-88359A604C25}" type="presParOf" srcId="{2B999C47-DEA8-4A5E-A4BB-8EEE0B766802}" destId="{BB8155E1-5EFB-4577-B70C-805605A47289}" srcOrd="3" destOrd="0" presId="urn:microsoft.com/office/officeart/2018/5/layout/IconCircleLabelList"/>
    <dgm:cxn modelId="{9B5710DC-6344-42D3-98AD-A88DC0410852}" type="presParOf" srcId="{C95458F8-34BC-464F-AAEC-BA4CEDD30430}" destId="{0EFD0FCC-099D-40DB-80B0-5F8554400B70}" srcOrd="3" destOrd="0" presId="urn:microsoft.com/office/officeart/2018/5/layout/IconCircleLabelList"/>
    <dgm:cxn modelId="{2502C712-6235-4167-90C5-DF2F140345D0}" type="presParOf" srcId="{C95458F8-34BC-464F-AAEC-BA4CEDD30430}" destId="{0E888126-D2AB-4F57-B401-04D6CBF80CBB}" srcOrd="4" destOrd="0" presId="urn:microsoft.com/office/officeart/2018/5/layout/IconCircleLabelList"/>
    <dgm:cxn modelId="{581C3DC2-7273-4E50-8981-493414F57D85}" type="presParOf" srcId="{0E888126-D2AB-4F57-B401-04D6CBF80CBB}" destId="{541FA5D0-956C-4479-9066-4E490EDCCB3F}" srcOrd="0" destOrd="0" presId="urn:microsoft.com/office/officeart/2018/5/layout/IconCircleLabelList"/>
    <dgm:cxn modelId="{184ECC01-0145-4A45-9F4A-209DEBCD18B8}" type="presParOf" srcId="{0E888126-D2AB-4F57-B401-04D6CBF80CBB}" destId="{F9D69F66-24A1-4A65-B67F-DC5D3D639A05}" srcOrd="1" destOrd="0" presId="urn:microsoft.com/office/officeart/2018/5/layout/IconCircleLabelList"/>
    <dgm:cxn modelId="{849A830E-8C67-4474-98C2-1E7BB68C68BD}" type="presParOf" srcId="{0E888126-D2AB-4F57-B401-04D6CBF80CBB}" destId="{60AB4342-5293-4F8D-880E-6A31EDCB362E}" srcOrd="2" destOrd="0" presId="urn:microsoft.com/office/officeart/2018/5/layout/IconCircleLabelList"/>
    <dgm:cxn modelId="{0430DCDC-7C42-4D0C-B6D5-A046D02C354C}" type="presParOf" srcId="{0E888126-D2AB-4F57-B401-04D6CBF80CBB}" destId="{47E12767-572F-4AE8-97BD-463AB0C6E60C}" srcOrd="3" destOrd="0" presId="urn:microsoft.com/office/officeart/2018/5/layout/IconCircleLabelList"/>
    <dgm:cxn modelId="{EBDF6A35-C2E4-460A-BE83-91A2DD39C12C}" type="presParOf" srcId="{C95458F8-34BC-464F-AAEC-BA4CEDD30430}" destId="{F460FC3A-16F7-4E11-BF94-763ECF55215E}" srcOrd="5" destOrd="0" presId="urn:microsoft.com/office/officeart/2018/5/layout/IconCircleLabelList"/>
    <dgm:cxn modelId="{072E529A-857E-48A8-96BF-A50C47801038}" type="presParOf" srcId="{C95458F8-34BC-464F-AAEC-BA4CEDD30430}" destId="{E64351FE-B911-46C7-8F45-4606A598B065}" srcOrd="6" destOrd="0" presId="urn:microsoft.com/office/officeart/2018/5/layout/IconCircleLabelList"/>
    <dgm:cxn modelId="{A391526A-0697-4A66-A4BE-2784AF06FFC7}" type="presParOf" srcId="{E64351FE-B911-46C7-8F45-4606A598B065}" destId="{95808EA3-716A-4B5C-887B-348B9E1ACBC5}" srcOrd="0" destOrd="0" presId="urn:microsoft.com/office/officeart/2018/5/layout/IconCircleLabelList"/>
    <dgm:cxn modelId="{02444D36-07D0-444D-999C-CB7DD2ED8F97}" type="presParOf" srcId="{E64351FE-B911-46C7-8F45-4606A598B065}" destId="{D9FE97C4-602B-45E7-8D7D-FC39F7F7A773}" srcOrd="1" destOrd="0" presId="urn:microsoft.com/office/officeart/2018/5/layout/IconCircleLabelList"/>
    <dgm:cxn modelId="{FF11F074-F98D-432A-A123-217175B9A187}" type="presParOf" srcId="{E64351FE-B911-46C7-8F45-4606A598B065}" destId="{88894AE7-D2FE-487C-A80E-DE642C61A40B}" srcOrd="2" destOrd="0" presId="urn:microsoft.com/office/officeart/2018/5/layout/IconCircleLabelList"/>
    <dgm:cxn modelId="{C43BE667-3E17-4CA8-87CF-CB8244E8F870}" type="presParOf" srcId="{E64351FE-B911-46C7-8F45-4606A598B065}" destId="{045DAE4A-3D1B-4C6F-BF5E-00F68DD3D2ED}" srcOrd="3" destOrd="0" presId="urn:microsoft.com/office/officeart/2018/5/layout/IconCircleLabelList"/>
    <dgm:cxn modelId="{D127BCEB-F03E-4BC6-A620-BCE5E2F7CD3C}" type="presParOf" srcId="{C95458F8-34BC-464F-AAEC-BA4CEDD30430}" destId="{359368F5-BEE4-4D1E-8418-1DE1046D01FA}" srcOrd="7" destOrd="0" presId="urn:microsoft.com/office/officeart/2018/5/layout/IconCircleLabelList"/>
    <dgm:cxn modelId="{24716DC7-D109-40D3-8AD4-F058DF0AA7C5}" type="presParOf" srcId="{C95458F8-34BC-464F-AAEC-BA4CEDD30430}" destId="{6079B3E5-1EC0-4A7B-B97C-E20EB1E7A454}" srcOrd="8" destOrd="0" presId="urn:microsoft.com/office/officeart/2018/5/layout/IconCircleLabelList"/>
    <dgm:cxn modelId="{14D68FD5-8E69-4A76-BC0C-9CC83E02E05B}" type="presParOf" srcId="{6079B3E5-1EC0-4A7B-B97C-E20EB1E7A454}" destId="{C102DF30-FDE8-4D21-80A3-BB76C290E9AA}" srcOrd="0" destOrd="0" presId="urn:microsoft.com/office/officeart/2018/5/layout/IconCircleLabelList"/>
    <dgm:cxn modelId="{CBFCD088-8BD3-4F75-9916-8CC9FFC74360}" type="presParOf" srcId="{6079B3E5-1EC0-4A7B-B97C-E20EB1E7A454}" destId="{4855E27D-65EB-497B-BC91-B921609E202F}" srcOrd="1" destOrd="0" presId="urn:microsoft.com/office/officeart/2018/5/layout/IconCircleLabelList"/>
    <dgm:cxn modelId="{BB5C38E4-FD84-4A24-AD8E-C7D2926373CF}" type="presParOf" srcId="{6079B3E5-1EC0-4A7B-B97C-E20EB1E7A454}" destId="{C8FBF391-1039-4485-8604-349A41F2B872}" srcOrd="2" destOrd="0" presId="urn:microsoft.com/office/officeart/2018/5/layout/IconCircleLabelList"/>
    <dgm:cxn modelId="{C1AB4818-D7F6-4B2E-95A2-A57B599CFC80}" type="presParOf" srcId="{6079B3E5-1EC0-4A7B-B97C-E20EB1E7A454}" destId="{F8C6B1D3-5541-41DE-B84B-B1EF6DDDEA38}"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E02DE5-A164-4726-8E45-D3B8128EBF06}"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9ADF09A-B906-4158-A86F-64A7EDE56E47}">
      <dgm:prSet/>
      <dgm:spPr/>
      <dgm:t>
        <a:bodyPr/>
        <a:lstStyle/>
        <a:p>
          <a:pPr>
            <a:lnSpc>
              <a:spcPct val="100000"/>
            </a:lnSpc>
            <a:defRPr cap="all"/>
          </a:pPr>
          <a:r>
            <a:rPr lang="en-US" u="sng"/>
            <a:t>Tragedy of the Commons </a:t>
          </a:r>
          <a:r>
            <a:rPr lang="en-US"/>
            <a:t>– The glue that keeps it together starts to come apart</a:t>
          </a:r>
          <a:endParaRPr lang="en-US" dirty="0"/>
        </a:p>
      </dgm:t>
    </dgm:pt>
    <dgm:pt modelId="{C4ED4BF3-AB0B-4D62-B7B9-CD6AC84B91B7}" type="parTrans" cxnId="{A3D838D6-9E68-412A-8673-C431AC83E38F}">
      <dgm:prSet/>
      <dgm:spPr/>
      <dgm:t>
        <a:bodyPr/>
        <a:lstStyle/>
        <a:p>
          <a:endParaRPr lang="en-US"/>
        </a:p>
      </dgm:t>
    </dgm:pt>
    <dgm:pt modelId="{2715BD6B-483E-4B0F-A872-44A3C821044E}" type="sibTrans" cxnId="{A3D838D6-9E68-412A-8673-C431AC83E38F}">
      <dgm:prSet/>
      <dgm:spPr/>
      <dgm:t>
        <a:bodyPr/>
        <a:lstStyle/>
        <a:p>
          <a:endParaRPr lang="en-US"/>
        </a:p>
      </dgm:t>
    </dgm:pt>
    <dgm:pt modelId="{440A62D1-4D52-44A0-AB37-BB82C50A1D53}">
      <dgm:prSet/>
      <dgm:spPr/>
      <dgm:t>
        <a:bodyPr/>
        <a:lstStyle/>
        <a:p>
          <a:pPr>
            <a:lnSpc>
              <a:spcPct val="100000"/>
            </a:lnSpc>
            <a:defRPr cap="all"/>
          </a:pPr>
          <a:r>
            <a:rPr lang="en-US" u="sng" dirty="0"/>
            <a:t>Fixes that Fail </a:t>
          </a:r>
          <a:r>
            <a:rPr lang="en-US" dirty="0"/>
            <a:t>– The Law of Unintended Consequences</a:t>
          </a:r>
        </a:p>
      </dgm:t>
    </dgm:pt>
    <dgm:pt modelId="{1A23A04C-27C4-4BDC-9DD0-FA8E8E75EFDA}" type="parTrans" cxnId="{E7F80E55-8FE7-476A-91FC-770A9F3AA044}">
      <dgm:prSet/>
      <dgm:spPr/>
      <dgm:t>
        <a:bodyPr/>
        <a:lstStyle/>
        <a:p>
          <a:endParaRPr lang="en-US"/>
        </a:p>
      </dgm:t>
    </dgm:pt>
    <dgm:pt modelId="{59741366-5B4B-488B-A7CA-440B91DF2DFA}" type="sibTrans" cxnId="{E7F80E55-8FE7-476A-91FC-770A9F3AA044}">
      <dgm:prSet/>
      <dgm:spPr/>
      <dgm:t>
        <a:bodyPr/>
        <a:lstStyle/>
        <a:p>
          <a:endParaRPr lang="en-US"/>
        </a:p>
      </dgm:t>
    </dgm:pt>
    <dgm:pt modelId="{9459B6C7-A87B-44B0-99D4-14B150810AEA}">
      <dgm:prSet/>
      <dgm:spPr/>
      <dgm:t>
        <a:bodyPr/>
        <a:lstStyle/>
        <a:p>
          <a:pPr>
            <a:lnSpc>
              <a:spcPct val="100000"/>
            </a:lnSpc>
            <a:defRPr cap="all"/>
          </a:pPr>
          <a:r>
            <a:rPr lang="en-US" u="sng" dirty="0"/>
            <a:t>Growth and Underinvestment </a:t>
          </a:r>
          <a:r>
            <a:rPr lang="en-US" dirty="0"/>
            <a:t>– Why throw good money after bad?</a:t>
          </a:r>
        </a:p>
      </dgm:t>
    </dgm:pt>
    <dgm:pt modelId="{CA7E9D2B-73AA-4F70-ABA1-8DC4B380A9FF}" type="parTrans" cxnId="{1A11F2A9-C804-4CD1-834D-59DF0192ED7D}">
      <dgm:prSet/>
      <dgm:spPr/>
      <dgm:t>
        <a:bodyPr/>
        <a:lstStyle/>
        <a:p>
          <a:endParaRPr lang="en-US"/>
        </a:p>
      </dgm:t>
    </dgm:pt>
    <dgm:pt modelId="{88921E83-DBF8-4E28-96B3-BE5A2B630C0D}" type="sibTrans" cxnId="{1A11F2A9-C804-4CD1-834D-59DF0192ED7D}">
      <dgm:prSet/>
      <dgm:spPr/>
      <dgm:t>
        <a:bodyPr/>
        <a:lstStyle/>
        <a:p>
          <a:endParaRPr lang="en-US"/>
        </a:p>
      </dgm:t>
    </dgm:pt>
    <dgm:pt modelId="{8A262C9D-4A27-4F7F-9BC4-6E9677D8C2A4}">
      <dgm:prSet/>
      <dgm:spPr/>
      <dgm:t>
        <a:bodyPr/>
        <a:lstStyle/>
        <a:p>
          <a:pPr>
            <a:lnSpc>
              <a:spcPct val="100000"/>
            </a:lnSpc>
            <a:defRPr cap="all"/>
          </a:pPr>
          <a:r>
            <a:rPr lang="en-US" u="sng" dirty="0"/>
            <a:t>Accidental Adversaries </a:t>
          </a:r>
          <a:r>
            <a:rPr lang="en-US" dirty="0"/>
            <a:t>– Turning a friend into an enemy</a:t>
          </a:r>
        </a:p>
      </dgm:t>
    </dgm:pt>
    <dgm:pt modelId="{C8CA6B78-1A00-4A88-BD05-DF621D9F502D}" type="parTrans" cxnId="{CC63F9E1-5FF1-4E5D-A236-3415C9CDBAA0}">
      <dgm:prSet/>
      <dgm:spPr/>
      <dgm:t>
        <a:bodyPr/>
        <a:lstStyle/>
        <a:p>
          <a:endParaRPr lang="en-US"/>
        </a:p>
      </dgm:t>
    </dgm:pt>
    <dgm:pt modelId="{CF56CF89-205E-422C-AAE1-A86F0C4A42B3}" type="sibTrans" cxnId="{CC63F9E1-5FF1-4E5D-A236-3415C9CDBAA0}">
      <dgm:prSet/>
      <dgm:spPr/>
      <dgm:t>
        <a:bodyPr/>
        <a:lstStyle/>
        <a:p>
          <a:endParaRPr lang="en-US"/>
        </a:p>
      </dgm:t>
    </dgm:pt>
    <dgm:pt modelId="{497FF271-EAB8-4D7F-AEC1-7A110DE3C6CE}">
      <dgm:prSet/>
      <dgm:spPr/>
      <dgm:t>
        <a:bodyPr/>
        <a:lstStyle/>
        <a:p>
          <a:pPr>
            <a:lnSpc>
              <a:spcPct val="100000"/>
            </a:lnSpc>
            <a:defRPr cap="all"/>
          </a:pPr>
          <a:r>
            <a:rPr lang="en-US" u="sng" dirty="0"/>
            <a:t>Attractiveness Principle </a:t>
          </a:r>
          <a:r>
            <a:rPr lang="en-US" dirty="0"/>
            <a:t>– Choosing which problem to address first</a:t>
          </a:r>
        </a:p>
      </dgm:t>
    </dgm:pt>
    <dgm:pt modelId="{A94E124D-3E32-4020-AB78-81DD1F5D6B01}" type="parTrans" cxnId="{CA6F3251-1DDD-4C76-B283-23D4421C1C64}">
      <dgm:prSet/>
      <dgm:spPr/>
      <dgm:t>
        <a:bodyPr/>
        <a:lstStyle/>
        <a:p>
          <a:endParaRPr lang="en-US"/>
        </a:p>
      </dgm:t>
    </dgm:pt>
    <dgm:pt modelId="{08654313-AEB6-4457-A286-5F164344B2AF}" type="sibTrans" cxnId="{CA6F3251-1DDD-4C76-B283-23D4421C1C64}">
      <dgm:prSet/>
      <dgm:spPr/>
      <dgm:t>
        <a:bodyPr/>
        <a:lstStyle/>
        <a:p>
          <a:endParaRPr lang="en-US"/>
        </a:p>
      </dgm:t>
    </dgm:pt>
    <dgm:pt modelId="{C95458F8-34BC-464F-AAEC-BA4CEDD30430}" type="pres">
      <dgm:prSet presAssocID="{54E02DE5-A164-4726-8E45-D3B8128EBF06}" presName="root" presStyleCnt="0">
        <dgm:presLayoutVars>
          <dgm:dir/>
          <dgm:resizeHandles val="exact"/>
        </dgm:presLayoutVars>
      </dgm:prSet>
      <dgm:spPr/>
    </dgm:pt>
    <dgm:pt modelId="{AE98C26B-C4E8-4DBC-96B5-3B8E0113CFDE}" type="pres">
      <dgm:prSet presAssocID="{09ADF09A-B906-4158-A86F-64A7EDE56E47}" presName="compNode" presStyleCnt="0"/>
      <dgm:spPr/>
    </dgm:pt>
    <dgm:pt modelId="{ACA9C984-A282-4589-9386-19C8AFF04B5A}" type="pres">
      <dgm:prSet presAssocID="{09ADF09A-B906-4158-A86F-64A7EDE56E47}" presName="iconBgRect" presStyleLbl="bgShp" presStyleIdx="0" presStyleCnt="5"/>
      <dgm:spPr/>
    </dgm:pt>
    <dgm:pt modelId="{24B8DDF3-12CA-42A8-9BF6-55E9D8266A50}" type="pres">
      <dgm:prSet presAssocID="{09ADF09A-B906-4158-A86F-64A7EDE56E47}" presName="iconRect" presStyleLbl="node1" presStyleIdx="0" presStyleCnt="5"/>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Drama with solid fill"/>
        </a:ext>
      </dgm:extLst>
    </dgm:pt>
    <dgm:pt modelId="{2C52EA8F-B827-4EDD-8998-4869F0C66636}" type="pres">
      <dgm:prSet presAssocID="{09ADF09A-B906-4158-A86F-64A7EDE56E47}" presName="spaceRect" presStyleCnt="0"/>
      <dgm:spPr/>
    </dgm:pt>
    <dgm:pt modelId="{8F088456-D89A-4900-BB50-E9E99F795A39}" type="pres">
      <dgm:prSet presAssocID="{09ADF09A-B906-4158-A86F-64A7EDE56E47}" presName="textRect" presStyleLbl="revTx" presStyleIdx="0" presStyleCnt="5">
        <dgm:presLayoutVars>
          <dgm:chMax val="1"/>
          <dgm:chPref val="1"/>
        </dgm:presLayoutVars>
      </dgm:prSet>
      <dgm:spPr/>
    </dgm:pt>
    <dgm:pt modelId="{3E8A4353-A420-4FA3-9176-675C8926446A}" type="pres">
      <dgm:prSet presAssocID="{2715BD6B-483E-4B0F-A872-44A3C821044E}" presName="sibTrans" presStyleCnt="0"/>
      <dgm:spPr/>
    </dgm:pt>
    <dgm:pt modelId="{15931688-6612-4D77-8979-A72D5385D553}" type="pres">
      <dgm:prSet presAssocID="{440A62D1-4D52-44A0-AB37-BB82C50A1D53}" presName="compNode" presStyleCnt="0"/>
      <dgm:spPr/>
    </dgm:pt>
    <dgm:pt modelId="{9C80E143-2B59-48F2-A74F-6DCAB2CF04DA}" type="pres">
      <dgm:prSet presAssocID="{440A62D1-4D52-44A0-AB37-BB82C50A1D53}" presName="iconBgRect" presStyleLbl="bgShp" presStyleIdx="1" presStyleCnt="5"/>
      <dgm:spPr/>
    </dgm:pt>
    <dgm:pt modelId="{83DB6EBE-866B-4708-9711-E31C48F133F4}" type="pres">
      <dgm:prSet presAssocID="{440A62D1-4D52-44A0-AB37-BB82C50A1D53}" presName="iconRect" presStyleLbl="node1" presStyleIdx="1" presStyleCnt="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dhesive Bandage with solid fill"/>
        </a:ext>
      </dgm:extLst>
    </dgm:pt>
    <dgm:pt modelId="{21357AF6-FFDE-44AA-9EEC-CF8DDFB32AE0}" type="pres">
      <dgm:prSet presAssocID="{440A62D1-4D52-44A0-AB37-BB82C50A1D53}" presName="spaceRect" presStyleCnt="0"/>
      <dgm:spPr/>
    </dgm:pt>
    <dgm:pt modelId="{22A474C9-FE7D-45DC-BB2F-CD050BC95BBF}" type="pres">
      <dgm:prSet presAssocID="{440A62D1-4D52-44A0-AB37-BB82C50A1D53}" presName="textRect" presStyleLbl="revTx" presStyleIdx="1" presStyleCnt="5">
        <dgm:presLayoutVars>
          <dgm:chMax val="1"/>
          <dgm:chPref val="1"/>
        </dgm:presLayoutVars>
      </dgm:prSet>
      <dgm:spPr/>
    </dgm:pt>
    <dgm:pt modelId="{99E896BF-3FAA-47CF-8CFA-DCFCC2689023}" type="pres">
      <dgm:prSet presAssocID="{59741366-5B4B-488B-A7CA-440B91DF2DFA}" presName="sibTrans" presStyleCnt="0"/>
      <dgm:spPr/>
    </dgm:pt>
    <dgm:pt modelId="{982DF079-5C5C-42E4-8619-B3B9994491E1}" type="pres">
      <dgm:prSet presAssocID="{9459B6C7-A87B-44B0-99D4-14B150810AEA}" presName="compNode" presStyleCnt="0"/>
      <dgm:spPr/>
    </dgm:pt>
    <dgm:pt modelId="{3482FA76-A737-4351-9A27-3A6ED23460B5}" type="pres">
      <dgm:prSet presAssocID="{9459B6C7-A87B-44B0-99D4-14B150810AEA}" presName="iconBgRect" presStyleLbl="bgShp" presStyleIdx="2" presStyleCnt="5"/>
      <dgm:spPr/>
    </dgm:pt>
    <dgm:pt modelId="{53FE65FA-35BD-42FA-AE98-51ADAD53EEE7}" type="pres">
      <dgm:prSet presAssocID="{9459B6C7-A87B-44B0-99D4-14B150810AEA}" presName="iconRect" presStyleLbl="node1" presStyleIdx="2" presStyleCnt="5"/>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Deciduous tree with solid fill"/>
        </a:ext>
      </dgm:extLst>
    </dgm:pt>
    <dgm:pt modelId="{9C154AE1-05B4-4C25-9268-FCF2FAA826A3}" type="pres">
      <dgm:prSet presAssocID="{9459B6C7-A87B-44B0-99D4-14B150810AEA}" presName="spaceRect" presStyleCnt="0"/>
      <dgm:spPr/>
    </dgm:pt>
    <dgm:pt modelId="{F2EF149C-5A0C-4C6F-9313-5D21C4E2A923}" type="pres">
      <dgm:prSet presAssocID="{9459B6C7-A87B-44B0-99D4-14B150810AEA}" presName="textRect" presStyleLbl="revTx" presStyleIdx="2" presStyleCnt="5">
        <dgm:presLayoutVars>
          <dgm:chMax val="1"/>
          <dgm:chPref val="1"/>
        </dgm:presLayoutVars>
      </dgm:prSet>
      <dgm:spPr/>
    </dgm:pt>
    <dgm:pt modelId="{A233AAA8-3656-49B2-87FB-02974C442D55}" type="pres">
      <dgm:prSet presAssocID="{88921E83-DBF8-4E28-96B3-BE5A2B630C0D}" presName="sibTrans" presStyleCnt="0"/>
      <dgm:spPr/>
    </dgm:pt>
    <dgm:pt modelId="{6BA217AA-07BA-4DBD-9E27-5A53A743CA2A}" type="pres">
      <dgm:prSet presAssocID="{8A262C9D-4A27-4F7F-9BC4-6E9677D8C2A4}" presName="compNode" presStyleCnt="0"/>
      <dgm:spPr/>
    </dgm:pt>
    <dgm:pt modelId="{2F5194C0-7DCC-47DF-AE35-BF98662AA749}" type="pres">
      <dgm:prSet presAssocID="{8A262C9D-4A27-4F7F-9BC4-6E9677D8C2A4}" presName="iconBgRect" presStyleLbl="bgShp" presStyleIdx="3" presStyleCnt="5"/>
      <dgm:spPr/>
    </dgm:pt>
    <dgm:pt modelId="{F9E2795C-E627-4437-9515-A14C3147E7CA}" type="pres">
      <dgm:prSet presAssocID="{8A262C9D-4A27-4F7F-9BC4-6E9677D8C2A4}" presName="iconRect" presStyleLbl="node1" presStyleIdx="3" presStyleCnt="5"/>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rash with solid fill"/>
        </a:ext>
      </dgm:extLst>
    </dgm:pt>
    <dgm:pt modelId="{F306184F-6AEF-4982-8B37-8FC3DE8339A2}" type="pres">
      <dgm:prSet presAssocID="{8A262C9D-4A27-4F7F-9BC4-6E9677D8C2A4}" presName="spaceRect" presStyleCnt="0"/>
      <dgm:spPr/>
    </dgm:pt>
    <dgm:pt modelId="{0A7CB091-2CC2-43B4-949E-F88575373808}" type="pres">
      <dgm:prSet presAssocID="{8A262C9D-4A27-4F7F-9BC4-6E9677D8C2A4}" presName="textRect" presStyleLbl="revTx" presStyleIdx="3" presStyleCnt="5">
        <dgm:presLayoutVars>
          <dgm:chMax val="1"/>
          <dgm:chPref val="1"/>
        </dgm:presLayoutVars>
      </dgm:prSet>
      <dgm:spPr/>
    </dgm:pt>
    <dgm:pt modelId="{D277F0A0-F6B3-4F13-BF2A-42710212354E}" type="pres">
      <dgm:prSet presAssocID="{CF56CF89-205E-422C-AAE1-A86F0C4A42B3}" presName="sibTrans" presStyleCnt="0"/>
      <dgm:spPr/>
    </dgm:pt>
    <dgm:pt modelId="{8323D70B-EF55-4F66-BE10-6555B741071F}" type="pres">
      <dgm:prSet presAssocID="{497FF271-EAB8-4D7F-AEC1-7A110DE3C6CE}" presName="compNode" presStyleCnt="0"/>
      <dgm:spPr/>
    </dgm:pt>
    <dgm:pt modelId="{A52414F1-788F-4C01-A9A9-13F853FC6072}" type="pres">
      <dgm:prSet presAssocID="{497FF271-EAB8-4D7F-AEC1-7A110DE3C6CE}" presName="iconBgRect" presStyleLbl="bgShp" presStyleIdx="4" presStyleCnt="5"/>
      <dgm:spPr/>
    </dgm:pt>
    <dgm:pt modelId="{6C846A81-D3CB-416E-97EA-4F7254BCFBB5}" type="pres">
      <dgm:prSet presAssocID="{497FF271-EAB8-4D7F-AEC1-7A110DE3C6CE}"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Badge Heart with solid fill"/>
        </a:ext>
      </dgm:extLst>
    </dgm:pt>
    <dgm:pt modelId="{CEFC112E-AF31-4893-B7A0-384F0BF58607}" type="pres">
      <dgm:prSet presAssocID="{497FF271-EAB8-4D7F-AEC1-7A110DE3C6CE}" presName="spaceRect" presStyleCnt="0"/>
      <dgm:spPr/>
    </dgm:pt>
    <dgm:pt modelId="{BFC2E28C-ACAF-4085-92D9-4BF886C84F9B}" type="pres">
      <dgm:prSet presAssocID="{497FF271-EAB8-4D7F-AEC1-7A110DE3C6CE}" presName="textRect" presStyleLbl="revTx" presStyleIdx="4" presStyleCnt="5">
        <dgm:presLayoutVars>
          <dgm:chMax val="1"/>
          <dgm:chPref val="1"/>
        </dgm:presLayoutVars>
      </dgm:prSet>
      <dgm:spPr/>
    </dgm:pt>
  </dgm:ptLst>
  <dgm:cxnLst>
    <dgm:cxn modelId="{BF5EFC1F-011D-45EF-AF2E-1FBA4A5D1FAF}" type="presOf" srcId="{8A262C9D-4A27-4F7F-9BC4-6E9677D8C2A4}" destId="{0A7CB091-2CC2-43B4-949E-F88575373808}" srcOrd="0" destOrd="0" presId="urn:microsoft.com/office/officeart/2018/5/layout/IconCircleLabelList"/>
    <dgm:cxn modelId="{F8D3EA6D-0E79-4EBD-8A6A-D913CD2DB6A8}" type="presOf" srcId="{09ADF09A-B906-4158-A86F-64A7EDE56E47}" destId="{8F088456-D89A-4900-BB50-E9E99F795A39}" srcOrd="0" destOrd="0" presId="urn:microsoft.com/office/officeart/2018/5/layout/IconCircleLabelList"/>
    <dgm:cxn modelId="{CA6F3251-1DDD-4C76-B283-23D4421C1C64}" srcId="{54E02DE5-A164-4726-8E45-D3B8128EBF06}" destId="{497FF271-EAB8-4D7F-AEC1-7A110DE3C6CE}" srcOrd="4" destOrd="0" parTransId="{A94E124D-3E32-4020-AB78-81DD1F5D6B01}" sibTransId="{08654313-AEB6-4457-A286-5F164344B2AF}"/>
    <dgm:cxn modelId="{275FA171-CBD7-4DE5-ACDE-E965FBD70227}" type="presOf" srcId="{497FF271-EAB8-4D7F-AEC1-7A110DE3C6CE}" destId="{BFC2E28C-ACAF-4085-92D9-4BF886C84F9B}" srcOrd="0" destOrd="0" presId="urn:microsoft.com/office/officeart/2018/5/layout/IconCircleLabelList"/>
    <dgm:cxn modelId="{E7F80E55-8FE7-476A-91FC-770A9F3AA044}" srcId="{54E02DE5-A164-4726-8E45-D3B8128EBF06}" destId="{440A62D1-4D52-44A0-AB37-BB82C50A1D53}" srcOrd="1" destOrd="0" parTransId="{1A23A04C-27C4-4BDC-9DD0-FA8E8E75EFDA}" sibTransId="{59741366-5B4B-488B-A7CA-440B91DF2DFA}"/>
    <dgm:cxn modelId="{9851EA83-7198-4DB8-ABBD-B022C4E30C54}" type="presOf" srcId="{9459B6C7-A87B-44B0-99D4-14B150810AEA}" destId="{F2EF149C-5A0C-4C6F-9313-5D21C4E2A923}" srcOrd="0" destOrd="0" presId="urn:microsoft.com/office/officeart/2018/5/layout/IconCircleLabelList"/>
    <dgm:cxn modelId="{1A11F2A9-C804-4CD1-834D-59DF0192ED7D}" srcId="{54E02DE5-A164-4726-8E45-D3B8128EBF06}" destId="{9459B6C7-A87B-44B0-99D4-14B150810AEA}" srcOrd="2" destOrd="0" parTransId="{CA7E9D2B-73AA-4F70-ABA1-8DC4B380A9FF}" sibTransId="{88921E83-DBF8-4E28-96B3-BE5A2B630C0D}"/>
    <dgm:cxn modelId="{A2FDFCB8-539C-4B1E-973E-2E601BAEE094}" type="presOf" srcId="{54E02DE5-A164-4726-8E45-D3B8128EBF06}" destId="{C95458F8-34BC-464F-AAEC-BA4CEDD30430}" srcOrd="0" destOrd="0" presId="urn:microsoft.com/office/officeart/2018/5/layout/IconCircleLabelList"/>
    <dgm:cxn modelId="{5D96B3C9-FF21-486A-AA3E-5E7FFB9CB7A5}" type="presOf" srcId="{440A62D1-4D52-44A0-AB37-BB82C50A1D53}" destId="{22A474C9-FE7D-45DC-BB2F-CD050BC95BBF}" srcOrd="0" destOrd="0" presId="urn:microsoft.com/office/officeart/2018/5/layout/IconCircleLabelList"/>
    <dgm:cxn modelId="{A3D838D6-9E68-412A-8673-C431AC83E38F}" srcId="{54E02DE5-A164-4726-8E45-D3B8128EBF06}" destId="{09ADF09A-B906-4158-A86F-64A7EDE56E47}" srcOrd="0" destOrd="0" parTransId="{C4ED4BF3-AB0B-4D62-B7B9-CD6AC84B91B7}" sibTransId="{2715BD6B-483E-4B0F-A872-44A3C821044E}"/>
    <dgm:cxn modelId="{CC63F9E1-5FF1-4E5D-A236-3415C9CDBAA0}" srcId="{54E02DE5-A164-4726-8E45-D3B8128EBF06}" destId="{8A262C9D-4A27-4F7F-9BC4-6E9677D8C2A4}" srcOrd="3" destOrd="0" parTransId="{C8CA6B78-1A00-4A88-BD05-DF621D9F502D}" sibTransId="{CF56CF89-205E-422C-AAE1-A86F0C4A42B3}"/>
    <dgm:cxn modelId="{B0534E58-8C5D-40E6-9B11-DE8E27D7EEFF}" type="presParOf" srcId="{C95458F8-34BC-464F-AAEC-BA4CEDD30430}" destId="{AE98C26B-C4E8-4DBC-96B5-3B8E0113CFDE}" srcOrd="0" destOrd="0" presId="urn:microsoft.com/office/officeart/2018/5/layout/IconCircleLabelList"/>
    <dgm:cxn modelId="{A46F3CC7-43C7-49E4-B956-9E6FA3A51A6B}" type="presParOf" srcId="{AE98C26B-C4E8-4DBC-96B5-3B8E0113CFDE}" destId="{ACA9C984-A282-4589-9386-19C8AFF04B5A}" srcOrd="0" destOrd="0" presId="urn:microsoft.com/office/officeart/2018/5/layout/IconCircleLabelList"/>
    <dgm:cxn modelId="{FEE51326-0C77-43BF-83D0-0B49F2162B47}" type="presParOf" srcId="{AE98C26B-C4E8-4DBC-96B5-3B8E0113CFDE}" destId="{24B8DDF3-12CA-42A8-9BF6-55E9D8266A50}" srcOrd="1" destOrd="0" presId="urn:microsoft.com/office/officeart/2018/5/layout/IconCircleLabelList"/>
    <dgm:cxn modelId="{6D80A9E8-90F4-4141-857F-A11CFD421747}" type="presParOf" srcId="{AE98C26B-C4E8-4DBC-96B5-3B8E0113CFDE}" destId="{2C52EA8F-B827-4EDD-8998-4869F0C66636}" srcOrd="2" destOrd="0" presId="urn:microsoft.com/office/officeart/2018/5/layout/IconCircleLabelList"/>
    <dgm:cxn modelId="{7387A51D-4458-4DB0-A49E-B337C92F4950}" type="presParOf" srcId="{AE98C26B-C4E8-4DBC-96B5-3B8E0113CFDE}" destId="{8F088456-D89A-4900-BB50-E9E99F795A39}" srcOrd="3" destOrd="0" presId="urn:microsoft.com/office/officeart/2018/5/layout/IconCircleLabelList"/>
    <dgm:cxn modelId="{897A0AAC-CB19-4118-9569-88B96C22CCDB}" type="presParOf" srcId="{C95458F8-34BC-464F-AAEC-BA4CEDD30430}" destId="{3E8A4353-A420-4FA3-9176-675C8926446A}" srcOrd="1" destOrd="0" presId="urn:microsoft.com/office/officeart/2018/5/layout/IconCircleLabelList"/>
    <dgm:cxn modelId="{AD29CCAC-2D9F-4DDE-B753-DF32F6C80531}" type="presParOf" srcId="{C95458F8-34BC-464F-AAEC-BA4CEDD30430}" destId="{15931688-6612-4D77-8979-A72D5385D553}" srcOrd="2" destOrd="0" presId="urn:microsoft.com/office/officeart/2018/5/layout/IconCircleLabelList"/>
    <dgm:cxn modelId="{F1DF729B-EDCE-41F8-80EF-3F3F7DED552C}" type="presParOf" srcId="{15931688-6612-4D77-8979-A72D5385D553}" destId="{9C80E143-2B59-48F2-A74F-6DCAB2CF04DA}" srcOrd="0" destOrd="0" presId="urn:microsoft.com/office/officeart/2018/5/layout/IconCircleLabelList"/>
    <dgm:cxn modelId="{BBDE16AB-0D1A-4F84-B6E8-12597A4F8818}" type="presParOf" srcId="{15931688-6612-4D77-8979-A72D5385D553}" destId="{83DB6EBE-866B-4708-9711-E31C48F133F4}" srcOrd="1" destOrd="0" presId="urn:microsoft.com/office/officeart/2018/5/layout/IconCircleLabelList"/>
    <dgm:cxn modelId="{DF78C591-9516-444C-A25F-0B44C7D45851}" type="presParOf" srcId="{15931688-6612-4D77-8979-A72D5385D553}" destId="{21357AF6-FFDE-44AA-9EEC-CF8DDFB32AE0}" srcOrd="2" destOrd="0" presId="urn:microsoft.com/office/officeart/2018/5/layout/IconCircleLabelList"/>
    <dgm:cxn modelId="{18CFDD0B-8730-4F3B-8380-CD80C2B739E6}" type="presParOf" srcId="{15931688-6612-4D77-8979-A72D5385D553}" destId="{22A474C9-FE7D-45DC-BB2F-CD050BC95BBF}" srcOrd="3" destOrd="0" presId="urn:microsoft.com/office/officeart/2018/5/layout/IconCircleLabelList"/>
    <dgm:cxn modelId="{A2E32289-CBA3-4E44-8579-7119F304C442}" type="presParOf" srcId="{C95458F8-34BC-464F-AAEC-BA4CEDD30430}" destId="{99E896BF-3FAA-47CF-8CFA-DCFCC2689023}" srcOrd="3" destOrd="0" presId="urn:microsoft.com/office/officeart/2018/5/layout/IconCircleLabelList"/>
    <dgm:cxn modelId="{FF473B4B-A749-4D80-85AE-1643179144B2}" type="presParOf" srcId="{C95458F8-34BC-464F-AAEC-BA4CEDD30430}" destId="{982DF079-5C5C-42E4-8619-B3B9994491E1}" srcOrd="4" destOrd="0" presId="urn:microsoft.com/office/officeart/2018/5/layout/IconCircleLabelList"/>
    <dgm:cxn modelId="{5FCB66B6-309E-4B0A-A036-7CC5C79384E1}" type="presParOf" srcId="{982DF079-5C5C-42E4-8619-B3B9994491E1}" destId="{3482FA76-A737-4351-9A27-3A6ED23460B5}" srcOrd="0" destOrd="0" presId="urn:microsoft.com/office/officeart/2018/5/layout/IconCircleLabelList"/>
    <dgm:cxn modelId="{88D4ECA0-67C3-4B5C-9F17-12C00416C2F2}" type="presParOf" srcId="{982DF079-5C5C-42E4-8619-B3B9994491E1}" destId="{53FE65FA-35BD-42FA-AE98-51ADAD53EEE7}" srcOrd="1" destOrd="0" presId="urn:microsoft.com/office/officeart/2018/5/layout/IconCircleLabelList"/>
    <dgm:cxn modelId="{94F7FB08-86A2-4A8F-8CE7-F759AB9A16DF}" type="presParOf" srcId="{982DF079-5C5C-42E4-8619-B3B9994491E1}" destId="{9C154AE1-05B4-4C25-9268-FCF2FAA826A3}" srcOrd="2" destOrd="0" presId="urn:microsoft.com/office/officeart/2018/5/layout/IconCircleLabelList"/>
    <dgm:cxn modelId="{AF2428E4-C566-442D-98F5-BC515CEDAB5C}" type="presParOf" srcId="{982DF079-5C5C-42E4-8619-B3B9994491E1}" destId="{F2EF149C-5A0C-4C6F-9313-5D21C4E2A923}" srcOrd="3" destOrd="0" presId="urn:microsoft.com/office/officeart/2018/5/layout/IconCircleLabelList"/>
    <dgm:cxn modelId="{13FC037D-8D1A-44E7-A465-4AF4074B7BFC}" type="presParOf" srcId="{C95458F8-34BC-464F-AAEC-BA4CEDD30430}" destId="{A233AAA8-3656-49B2-87FB-02974C442D55}" srcOrd="5" destOrd="0" presId="urn:microsoft.com/office/officeart/2018/5/layout/IconCircleLabelList"/>
    <dgm:cxn modelId="{218F41B5-4279-4E5F-9DCB-C76DE3F32EF4}" type="presParOf" srcId="{C95458F8-34BC-464F-AAEC-BA4CEDD30430}" destId="{6BA217AA-07BA-4DBD-9E27-5A53A743CA2A}" srcOrd="6" destOrd="0" presId="urn:microsoft.com/office/officeart/2018/5/layout/IconCircleLabelList"/>
    <dgm:cxn modelId="{5436E2CD-E9BB-4883-9AE1-3C8B7B9AE1CB}" type="presParOf" srcId="{6BA217AA-07BA-4DBD-9E27-5A53A743CA2A}" destId="{2F5194C0-7DCC-47DF-AE35-BF98662AA749}" srcOrd="0" destOrd="0" presId="urn:microsoft.com/office/officeart/2018/5/layout/IconCircleLabelList"/>
    <dgm:cxn modelId="{9616C4D5-85C7-4211-87D6-2020F787083E}" type="presParOf" srcId="{6BA217AA-07BA-4DBD-9E27-5A53A743CA2A}" destId="{F9E2795C-E627-4437-9515-A14C3147E7CA}" srcOrd="1" destOrd="0" presId="urn:microsoft.com/office/officeart/2018/5/layout/IconCircleLabelList"/>
    <dgm:cxn modelId="{39570270-23DD-4411-B7D6-CC5E2A0E3DBD}" type="presParOf" srcId="{6BA217AA-07BA-4DBD-9E27-5A53A743CA2A}" destId="{F306184F-6AEF-4982-8B37-8FC3DE8339A2}" srcOrd="2" destOrd="0" presId="urn:microsoft.com/office/officeart/2018/5/layout/IconCircleLabelList"/>
    <dgm:cxn modelId="{F0DED3C3-8075-4B8A-BA4D-4B479DD228DC}" type="presParOf" srcId="{6BA217AA-07BA-4DBD-9E27-5A53A743CA2A}" destId="{0A7CB091-2CC2-43B4-949E-F88575373808}" srcOrd="3" destOrd="0" presId="urn:microsoft.com/office/officeart/2018/5/layout/IconCircleLabelList"/>
    <dgm:cxn modelId="{8D3D150C-6F24-42C1-BCCF-9901C9871193}" type="presParOf" srcId="{C95458F8-34BC-464F-AAEC-BA4CEDD30430}" destId="{D277F0A0-F6B3-4F13-BF2A-42710212354E}" srcOrd="7" destOrd="0" presId="urn:microsoft.com/office/officeart/2018/5/layout/IconCircleLabelList"/>
    <dgm:cxn modelId="{DD4C1123-0F45-48C7-9593-C2CB122C992D}" type="presParOf" srcId="{C95458F8-34BC-464F-AAEC-BA4CEDD30430}" destId="{8323D70B-EF55-4F66-BE10-6555B741071F}" srcOrd="8" destOrd="0" presId="urn:microsoft.com/office/officeart/2018/5/layout/IconCircleLabelList"/>
    <dgm:cxn modelId="{604AB793-DB61-4CCD-9280-12656B9E0E9A}" type="presParOf" srcId="{8323D70B-EF55-4F66-BE10-6555B741071F}" destId="{A52414F1-788F-4C01-A9A9-13F853FC6072}" srcOrd="0" destOrd="0" presId="urn:microsoft.com/office/officeart/2018/5/layout/IconCircleLabelList"/>
    <dgm:cxn modelId="{795BE40C-131F-4F89-B3B5-98F733070479}" type="presParOf" srcId="{8323D70B-EF55-4F66-BE10-6555B741071F}" destId="{6C846A81-D3CB-416E-97EA-4F7254BCFBB5}" srcOrd="1" destOrd="0" presId="urn:microsoft.com/office/officeart/2018/5/layout/IconCircleLabelList"/>
    <dgm:cxn modelId="{4A23378A-8A45-4E9A-B9FF-27E14C8C014D}" type="presParOf" srcId="{8323D70B-EF55-4F66-BE10-6555B741071F}" destId="{CEFC112E-AF31-4893-B7A0-384F0BF58607}" srcOrd="2" destOrd="0" presId="urn:microsoft.com/office/officeart/2018/5/layout/IconCircleLabelList"/>
    <dgm:cxn modelId="{620DA781-BDDF-40E6-BA00-DEEBCCCD53DA}" type="presParOf" srcId="{8323D70B-EF55-4F66-BE10-6555B741071F}" destId="{BFC2E28C-ACAF-4085-92D9-4BF886C84F9B}"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29213E-44F0-4483-B4EA-ECADE926B09E}">
      <dsp:nvSpPr>
        <dsp:cNvPr id="0" name=""/>
        <dsp:cNvSpPr/>
      </dsp:nvSpPr>
      <dsp:spPr>
        <a:xfrm>
          <a:off x="437006" y="44518"/>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816726-1490-4D6E-8421-65FA045B9384}">
      <dsp:nvSpPr>
        <dsp:cNvPr id="0" name=""/>
        <dsp:cNvSpPr/>
      </dsp:nvSpPr>
      <dsp:spPr>
        <a:xfrm>
          <a:off x="697995" y="305506"/>
          <a:ext cx="720824" cy="7208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587320E-A8FD-4E9F-8911-47E59AEED65A}">
      <dsp:nvSpPr>
        <dsp:cNvPr id="0" name=""/>
        <dsp:cNvSpPr/>
      </dsp:nvSpPr>
      <dsp:spPr>
        <a:xfrm>
          <a:off x="1946122" y="44518"/>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The main benefit of diagramming your company’s system is to find the leverage points that you will use to influence the system.  </a:t>
          </a:r>
        </a:p>
      </dsp:txBody>
      <dsp:txXfrm>
        <a:off x="1946122" y="44518"/>
        <a:ext cx="2929459" cy="1242801"/>
      </dsp:txXfrm>
    </dsp:sp>
    <dsp:sp modelId="{4198FB24-FF23-4DE5-BDCB-610F96C5A7D7}">
      <dsp:nvSpPr>
        <dsp:cNvPr id="0" name=""/>
        <dsp:cNvSpPr/>
      </dsp:nvSpPr>
      <dsp:spPr>
        <a:xfrm>
          <a:off x="5386018" y="44518"/>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904874-D2A6-4069-84F2-9C2E1C0754D8}">
      <dsp:nvSpPr>
        <dsp:cNvPr id="0" name=""/>
        <dsp:cNvSpPr/>
      </dsp:nvSpPr>
      <dsp:spPr>
        <a:xfrm>
          <a:off x="5647006" y="305506"/>
          <a:ext cx="720824" cy="7208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B0148C-114B-4702-8E5E-84E4DFC00C95}">
      <dsp:nvSpPr>
        <dsp:cNvPr id="0" name=""/>
        <dsp:cNvSpPr/>
      </dsp:nvSpPr>
      <dsp:spPr>
        <a:xfrm>
          <a:off x="6895133" y="44518"/>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These lead to long-term solutions, as short-term thinking depends on </a:t>
          </a:r>
          <a:r>
            <a:rPr lang="en-US" sz="1700" u="sng" kern="1200" dirty="0"/>
            <a:t>linear</a:t>
          </a:r>
          <a:r>
            <a:rPr lang="en-US" sz="1700" kern="1200" dirty="0"/>
            <a:t> causality.</a:t>
          </a:r>
        </a:p>
      </dsp:txBody>
      <dsp:txXfrm>
        <a:off x="6895133" y="44518"/>
        <a:ext cx="2929459" cy="1242801"/>
      </dsp:txXfrm>
    </dsp:sp>
    <dsp:sp modelId="{EAED714E-B37B-448E-BCF7-4B3E59C5E144}">
      <dsp:nvSpPr>
        <dsp:cNvPr id="0" name=""/>
        <dsp:cNvSpPr/>
      </dsp:nvSpPr>
      <dsp:spPr>
        <a:xfrm>
          <a:off x="437006" y="1814655"/>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30DE7F-FC70-4610-8A52-3BF478A4A4EC}">
      <dsp:nvSpPr>
        <dsp:cNvPr id="0" name=""/>
        <dsp:cNvSpPr/>
      </dsp:nvSpPr>
      <dsp:spPr>
        <a:xfrm>
          <a:off x="697995" y="2075643"/>
          <a:ext cx="720824" cy="7208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5D3E3DC-9D9A-4E75-B66A-6304D4E27AB0}">
      <dsp:nvSpPr>
        <dsp:cNvPr id="0" name=""/>
        <dsp:cNvSpPr/>
      </dsp:nvSpPr>
      <dsp:spPr>
        <a:xfrm>
          <a:off x="1946122" y="1814655"/>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Another benefit from CLD is that there are many systems that have already been diagrammed called Systems </a:t>
          </a:r>
          <a:r>
            <a:rPr lang="en-US" sz="1700" u="sng" kern="1200" dirty="0"/>
            <a:t>Archetypes</a:t>
          </a:r>
          <a:r>
            <a:rPr lang="en-US" sz="1700" kern="1200" dirty="0"/>
            <a:t>.  </a:t>
          </a:r>
        </a:p>
      </dsp:txBody>
      <dsp:txXfrm>
        <a:off x="1946122" y="1814655"/>
        <a:ext cx="2929459" cy="1242801"/>
      </dsp:txXfrm>
    </dsp:sp>
    <dsp:sp modelId="{BA7D6FE8-DF4E-4A00-9D23-47AF6BB677C4}">
      <dsp:nvSpPr>
        <dsp:cNvPr id="0" name=""/>
        <dsp:cNvSpPr/>
      </dsp:nvSpPr>
      <dsp:spPr>
        <a:xfrm>
          <a:off x="5386018" y="1814655"/>
          <a:ext cx="1242801" cy="124280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B20AF0-088C-446A-A9A0-157DB44D4E07}">
      <dsp:nvSpPr>
        <dsp:cNvPr id="0" name=""/>
        <dsp:cNvSpPr/>
      </dsp:nvSpPr>
      <dsp:spPr>
        <a:xfrm>
          <a:off x="5647006" y="2075643"/>
          <a:ext cx="720824" cy="7208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6F8E10-9CBC-44B9-8D80-34130C55C53C}">
      <dsp:nvSpPr>
        <dsp:cNvPr id="0" name=""/>
        <dsp:cNvSpPr/>
      </dsp:nvSpPr>
      <dsp:spPr>
        <a:xfrm>
          <a:off x="6895133" y="1814655"/>
          <a:ext cx="2929459" cy="1242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t>Understanding archetypes may help you understand your business even better.</a:t>
          </a:r>
        </a:p>
      </dsp:txBody>
      <dsp:txXfrm>
        <a:off x="6895133" y="1814655"/>
        <a:ext cx="2929459" cy="12428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176FA-FDA9-4279-8586-E15291B50439}">
      <dsp:nvSpPr>
        <dsp:cNvPr id="0" name=""/>
        <dsp:cNvSpPr/>
      </dsp:nvSpPr>
      <dsp:spPr>
        <a:xfrm>
          <a:off x="0" y="0"/>
          <a:ext cx="560705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w="6350"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B98ECF8-65A9-40BA-8D6A-949739E6DACF}">
      <dsp:nvSpPr>
        <dsp:cNvPr id="0" name=""/>
        <dsp:cNvSpPr/>
      </dsp:nvSpPr>
      <dsp:spPr>
        <a:xfrm>
          <a:off x="0" y="0"/>
          <a:ext cx="5607050" cy="2463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100000"/>
            </a:lnSpc>
            <a:spcBef>
              <a:spcPct val="0"/>
            </a:spcBef>
            <a:spcAft>
              <a:spcPct val="35000"/>
            </a:spcAft>
            <a:buNone/>
          </a:pPr>
          <a:r>
            <a:rPr lang="en-US" sz="2600" kern="1200" dirty="0"/>
            <a:t>Archetype:  Wikipedia defines an </a:t>
          </a:r>
          <a:r>
            <a:rPr lang="en-US" sz="2600" b="1" kern="1200" dirty="0"/>
            <a:t>archetype</a:t>
          </a:r>
          <a:r>
            <a:rPr lang="en-US" sz="2600" kern="1200" dirty="0"/>
            <a:t> as “a universally understood symbol or term</a:t>
          </a:r>
          <a:r>
            <a:rPr lang="en-US" sz="2600" kern="1200" baseline="30000" dirty="0"/>
            <a:t> </a:t>
          </a:r>
          <a:r>
            <a:rPr lang="en-US" sz="2600" kern="1200" dirty="0"/>
            <a:t>or pattern of behavior, a prototype upon which others are copied, patterned, or emulated.”</a:t>
          </a:r>
        </a:p>
      </dsp:txBody>
      <dsp:txXfrm>
        <a:off x="0" y="0"/>
        <a:ext cx="5607050" cy="2463799"/>
      </dsp:txXfrm>
    </dsp:sp>
    <dsp:sp modelId="{858A7D27-AFB4-4AD3-89A6-2B18C0AEBD63}">
      <dsp:nvSpPr>
        <dsp:cNvPr id="0" name=""/>
        <dsp:cNvSpPr/>
      </dsp:nvSpPr>
      <dsp:spPr>
        <a:xfrm>
          <a:off x="0" y="2463799"/>
          <a:ext cx="5607050" cy="0"/>
        </a:xfrm>
        <a:prstGeom prst="lin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w="6350" cap="flat" cmpd="sng" algn="ctr">
          <a:solidFill>
            <a:schemeClr val="accent3">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93ADAE73-D38C-4EA5-9A31-CA5D2F8C68A7}">
      <dsp:nvSpPr>
        <dsp:cNvPr id="0" name=""/>
        <dsp:cNvSpPr/>
      </dsp:nvSpPr>
      <dsp:spPr>
        <a:xfrm>
          <a:off x="0" y="2463799"/>
          <a:ext cx="5607050" cy="2463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100000"/>
            </a:lnSpc>
            <a:spcBef>
              <a:spcPct val="0"/>
            </a:spcBef>
            <a:spcAft>
              <a:spcPct val="35000"/>
            </a:spcAft>
            <a:buNone/>
          </a:pPr>
          <a:r>
            <a:rPr lang="en-US" sz="2600" kern="1200" dirty="0"/>
            <a:t>It is important to study System Archetypes so we can identify patterns of organizational behavior that lead us down predictable paths of limited growth or decreasing performance.</a:t>
          </a:r>
        </a:p>
      </dsp:txBody>
      <dsp:txXfrm>
        <a:off x="0" y="2463799"/>
        <a:ext cx="5607050" cy="24637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6307D-647B-43C4-B337-BE58A475803A}">
      <dsp:nvSpPr>
        <dsp:cNvPr id="0" name=""/>
        <dsp:cNvSpPr/>
      </dsp:nvSpPr>
      <dsp:spPr>
        <a:xfrm>
          <a:off x="0" y="2731"/>
          <a:ext cx="6832212" cy="15307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BB6583-6D16-4A99-ABFD-887C456815CF}">
      <dsp:nvSpPr>
        <dsp:cNvPr id="0" name=""/>
        <dsp:cNvSpPr/>
      </dsp:nvSpPr>
      <dsp:spPr>
        <a:xfrm>
          <a:off x="463050" y="347148"/>
          <a:ext cx="842733" cy="8419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D67300-6610-4961-98A6-0907AD392640}">
      <dsp:nvSpPr>
        <dsp:cNvPr id="0" name=""/>
        <dsp:cNvSpPr/>
      </dsp:nvSpPr>
      <dsp:spPr>
        <a:xfrm>
          <a:off x="1768834" y="2731"/>
          <a:ext cx="4899878" cy="1532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162" tIns="162162" rIns="162162" bIns="162162" numCol="1" spcCol="1270" anchor="ctr" anchorCtr="0">
          <a:noAutofit/>
        </a:bodyPr>
        <a:lstStyle/>
        <a:p>
          <a:pPr marL="0" lvl="0" indent="0" algn="l" defTabSz="1066800">
            <a:lnSpc>
              <a:spcPct val="100000"/>
            </a:lnSpc>
            <a:spcBef>
              <a:spcPct val="0"/>
            </a:spcBef>
            <a:spcAft>
              <a:spcPct val="35000"/>
            </a:spcAft>
            <a:buNone/>
          </a:pPr>
          <a:r>
            <a:rPr lang="en-US" sz="2400" kern="1200" dirty="0"/>
            <a:t>Each Archetype will have its own diagram that shows the relationship between efforts and results, actions and consequences.  </a:t>
          </a:r>
        </a:p>
      </dsp:txBody>
      <dsp:txXfrm>
        <a:off x="1768834" y="2731"/>
        <a:ext cx="4899878" cy="1532241"/>
      </dsp:txXfrm>
    </dsp:sp>
    <dsp:sp modelId="{107447D9-9192-4158-B38A-B9255E3FC941}">
      <dsp:nvSpPr>
        <dsp:cNvPr id="0" name=""/>
        <dsp:cNvSpPr/>
      </dsp:nvSpPr>
      <dsp:spPr>
        <a:xfrm>
          <a:off x="0" y="1866268"/>
          <a:ext cx="6832212" cy="15307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1C2098-D332-43E9-9AA0-28BF0490F215}">
      <dsp:nvSpPr>
        <dsp:cNvPr id="0" name=""/>
        <dsp:cNvSpPr/>
      </dsp:nvSpPr>
      <dsp:spPr>
        <a:xfrm>
          <a:off x="463050" y="2210686"/>
          <a:ext cx="842733" cy="8419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B7A452-107A-4C35-8622-4DF8645C151A}">
      <dsp:nvSpPr>
        <dsp:cNvPr id="0" name=""/>
        <dsp:cNvSpPr/>
      </dsp:nvSpPr>
      <dsp:spPr>
        <a:xfrm>
          <a:off x="1768834" y="1866268"/>
          <a:ext cx="4899878" cy="1532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162" tIns="162162" rIns="162162" bIns="162162" numCol="1" spcCol="1270" anchor="ctr" anchorCtr="0">
          <a:noAutofit/>
        </a:bodyPr>
        <a:lstStyle/>
        <a:p>
          <a:pPr marL="0" lvl="0" indent="0" algn="l" defTabSz="1066800">
            <a:lnSpc>
              <a:spcPct val="100000"/>
            </a:lnSpc>
            <a:spcBef>
              <a:spcPct val="0"/>
            </a:spcBef>
            <a:spcAft>
              <a:spcPct val="35000"/>
            </a:spcAft>
            <a:buNone/>
          </a:pPr>
          <a:r>
            <a:rPr lang="en-US" sz="2400" kern="1200" dirty="0"/>
            <a:t>From these diagrams, you understand the need for Systems Thinking which incorporates the theory that all actions are both a cause and an effect.</a:t>
          </a:r>
        </a:p>
      </dsp:txBody>
      <dsp:txXfrm>
        <a:off x="1768834" y="1866268"/>
        <a:ext cx="4899878" cy="1532241"/>
      </dsp:txXfrm>
    </dsp:sp>
    <dsp:sp modelId="{D42B686A-9276-44C4-996C-114AA669A555}">
      <dsp:nvSpPr>
        <dsp:cNvPr id="0" name=""/>
        <dsp:cNvSpPr/>
      </dsp:nvSpPr>
      <dsp:spPr>
        <a:xfrm>
          <a:off x="0" y="3729805"/>
          <a:ext cx="6832212" cy="15307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C32124-927E-4579-93BF-8C5726689051}">
      <dsp:nvSpPr>
        <dsp:cNvPr id="0" name=""/>
        <dsp:cNvSpPr/>
      </dsp:nvSpPr>
      <dsp:spPr>
        <a:xfrm>
          <a:off x="463050" y="4074223"/>
          <a:ext cx="842733" cy="84191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DEA3C8-8FF8-4E4E-98B8-D4523E899EA4}">
      <dsp:nvSpPr>
        <dsp:cNvPr id="0" name=""/>
        <dsp:cNvSpPr/>
      </dsp:nvSpPr>
      <dsp:spPr>
        <a:xfrm>
          <a:off x="1768834" y="3729805"/>
          <a:ext cx="4899878" cy="1532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162" tIns="162162" rIns="162162" bIns="162162" numCol="1" spcCol="1270" anchor="ctr" anchorCtr="0">
          <a:noAutofit/>
        </a:bodyPr>
        <a:lstStyle/>
        <a:p>
          <a:pPr marL="0" lvl="0" indent="0" algn="l" defTabSz="1066800">
            <a:lnSpc>
              <a:spcPct val="100000"/>
            </a:lnSpc>
            <a:spcBef>
              <a:spcPct val="0"/>
            </a:spcBef>
            <a:spcAft>
              <a:spcPct val="35000"/>
            </a:spcAft>
            <a:buNone/>
          </a:pPr>
          <a:r>
            <a:rPr lang="en-US" sz="2400" kern="1200" dirty="0"/>
            <a:t>With Systems Thinking, it is easy to see how we can get trapped in vicious cycles.</a:t>
          </a:r>
        </a:p>
      </dsp:txBody>
      <dsp:txXfrm>
        <a:off x="1768834" y="3729805"/>
        <a:ext cx="4899878" cy="15322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9C984-A282-4589-9386-19C8AFF04B5A}">
      <dsp:nvSpPr>
        <dsp:cNvPr id="0" name=""/>
        <dsp:cNvSpPr/>
      </dsp:nvSpPr>
      <dsp:spPr>
        <a:xfrm>
          <a:off x="411781" y="253425"/>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B8DDF3-12CA-42A8-9BF6-55E9D8266A50}">
      <dsp:nvSpPr>
        <dsp:cNvPr id="0" name=""/>
        <dsp:cNvSpPr/>
      </dsp:nvSpPr>
      <dsp:spPr>
        <a:xfrm>
          <a:off x="645781" y="487425"/>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088456-D89A-4900-BB50-E9E99F795A39}">
      <dsp:nvSpPr>
        <dsp:cNvPr id="0" name=""/>
        <dsp:cNvSpPr/>
      </dsp:nvSpPr>
      <dsp:spPr>
        <a:xfrm>
          <a:off x="60781" y="169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a:t>Limits to Growth </a:t>
          </a:r>
          <a:r>
            <a:rPr lang="en-US" sz="1200" kern="1200"/>
            <a:t>– The Law of Diminishing Returns</a:t>
          </a:r>
        </a:p>
      </dsp:txBody>
      <dsp:txXfrm>
        <a:off x="60781" y="1693425"/>
        <a:ext cx="1800000" cy="720000"/>
      </dsp:txXfrm>
    </dsp:sp>
    <dsp:sp modelId="{6A5A4C4A-3E7B-423C-9730-BC921BC451D0}">
      <dsp:nvSpPr>
        <dsp:cNvPr id="0" name=""/>
        <dsp:cNvSpPr/>
      </dsp:nvSpPr>
      <dsp:spPr>
        <a:xfrm>
          <a:off x="2526781" y="253425"/>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7BAD88-6435-4C2D-8C9E-66C2E2B3E1CB}">
      <dsp:nvSpPr>
        <dsp:cNvPr id="0" name=""/>
        <dsp:cNvSpPr/>
      </dsp:nvSpPr>
      <dsp:spPr>
        <a:xfrm>
          <a:off x="2760781" y="487425"/>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8155E1-5EFB-4577-B70C-805605A47289}">
      <dsp:nvSpPr>
        <dsp:cNvPr id="0" name=""/>
        <dsp:cNvSpPr/>
      </dsp:nvSpPr>
      <dsp:spPr>
        <a:xfrm>
          <a:off x="2175781" y="169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a:t>Shifting the Burden</a:t>
          </a:r>
          <a:r>
            <a:rPr lang="en-US" sz="1200" kern="1200"/>
            <a:t> – Treat the symptom, not the disease</a:t>
          </a:r>
        </a:p>
      </dsp:txBody>
      <dsp:txXfrm>
        <a:off x="2175781" y="1693425"/>
        <a:ext cx="1800000" cy="720000"/>
      </dsp:txXfrm>
    </dsp:sp>
    <dsp:sp modelId="{541FA5D0-956C-4479-9066-4E490EDCCB3F}">
      <dsp:nvSpPr>
        <dsp:cNvPr id="0" name=""/>
        <dsp:cNvSpPr/>
      </dsp:nvSpPr>
      <dsp:spPr>
        <a:xfrm>
          <a:off x="4641781" y="253425"/>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D69F66-24A1-4A65-B67F-DC5D3D639A05}">
      <dsp:nvSpPr>
        <dsp:cNvPr id="0" name=""/>
        <dsp:cNvSpPr/>
      </dsp:nvSpPr>
      <dsp:spPr>
        <a:xfrm>
          <a:off x="4875781" y="487425"/>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E12767-572F-4AE8-97BD-463AB0C6E60C}">
      <dsp:nvSpPr>
        <dsp:cNvPr id="0" name=""/>
        <dsp:cNvSpPr/>
      </dsp:nvSpPr>
      <dsp:spPr>
        <a:xfrm>
          <a:off x="4290781" y="169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a:t>Eroding Goals</a:t>
          </a:r>
          <a:r>
            <a:rPr lang="en-US" sz="1200" kern="1200"/>
            <a:t> – Lower your aspirations to prevent failure</a:t>
          </a:r>
        </a:p>
      </dsp:txBody>
      <dsp:txXfrm>
        <a:off x="4290781" y="1693425"/>
        <a:ext cx="1800000" cy="720000"/>
      </dsp:txXfrm>
    </dsp:sp>
    <dsp:sp modelId="{95808EA3-716A-4B5C-887B-348B9E1ACBC5}">
      <dsp:nvSpPr>
        <dsp:cNvPr id="0" name=""/>
        <dsp:cNvSpPr/>
      </dsp:nvSpPr>
      <dsp:spPr>
        <a:xfrm>
          <a:off x="1469281" y="2863425"/>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FE97C4-602B-45E7-8D7D-FC39F7F7A773}">
      <dsp:nvSpPr>
        <dsp:cNvPr id="0" name=""/>
        <dsp:cNvSpPr/>
      </dsp:nvSpPr>
      <dsp:spPr>
        <a:xfrm>
          <a:off x="1703281" y="3097425"/>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5DAE4A-3D1B-4C6F-BF5E-00F68DD3D2ED}">
      <dsp:nvSpPr>
        <dsp:cNvPr id="0" name=""/>
        <dsp:cNvSpPr/>
      </dsp:nvSpPr>
      <dsp:spPr>
        <a:xfrm>
          <a:off x="1118281" y="430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a:t>Escalation</a:t>
          </a:r>
          <a:r>
            <a:rPr lang="en-US" sz="1200" kern="1200"/>
            <a:t> – Let’s enter an arms race</a:t>
          </a:r>
        </a:p>
      </dsp:txBody>
      <dsp:txXfrm>
        <a:off x="1118281" y="4303425"/>
        <a:ext cx="1800000" cy="720000"/>
      </dsp:txXfrm>
    </dsp:sp>
    <dsp:sp modelId="{C102DF30-FDE8-4D21-80A3-BB76C290E9AA}">
      <dsp:nvSpPr>
        <dsp:cNvPr id="0" name=""/>
        <dsp:cNvSpPr/>
      </dsp:nvSpPr>
      <dsp:spPr>
        <a:xfrm>
          <a:off x="3584281" y="2863425"/>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55E27D-65EB-497B-BC91-B921609E202F}">
      <dsp:nvSpPr>
        <dsp:cNvPr id="0" name=""/>
        <dsp:cNvSpPr/>
      </dsp:nvSpPr>
      <dsp:spPr>
        <a:xfrm>
          <a:off x="3818281" y="3097425"/>
          <a:ext cx="630000" cy="63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C6B1D3-5541-41DE-B84B-B1EF6DDDEA38}">
      <dsp:nvSpPr>
        <dsp:cNvPr id="0" name=""/>
        <dsp:cNvSpPr/>
      </dsp:nvSpPr>
      <dsp:spPr>
        <a:xfrm>
          <a:off x="3233281" y="430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a:t>Success to the Successful</a:t>
          </a:r>
          <a:r>
            <a:rPr lang="en-US" sz="1200" kern="1200"/>
            <a:t> – The rich get richer; the poor get poorer</a:t>
          </a:r>
        </a:p>
      </dsp:txBody>
      <dsp:txXfrm>
        <a:off x="3233281" y="4303425"/>
        <a:ext cx="180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9C984-A282-4589-9386-19C8AFF04B5A}">
      <dsp:nvSpPr>
        <dsp:cNvPr id="0" name=""/>
        <dsp:cNvSpPr/>
      </dsp:nvSpPr>
      <dsp:spPr>
        <a:xfrm>
          <a:off x="411781" y="253425"/>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B8DDF3-12CA-42A8-9BF6-55E9D8266A50}">
      <dsp:nvSpPr>
        <dsp:cNvPr id="0" name=""/>
        <dsp:cNvSpPr/>
      </dsp:nvSpPr>
      <dsp:spPr>
        <a:xfrm>
          <a:off x="645781" y="487425"/>
          <a:ext cx="630000" cy="630000"/>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088456-D89A-4900-BB50-E9E99F795A39}">
      <dsp:nvSpPr>
        <dsp:cNvPr id="0" name=""/>
        <dsp:cNvSpPr/>
      </dsp:nvSpPr>
      <dsp:spPr>
        <a:xfrm>
          <a:off x="60781" y="169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a:t>Tragedy of the Commons </a:t>
          </a:r>
          <a:r>
            <a:rPr lang="en-US" sz="1200" kern="1200"/>
            <a:t>– The glue that keeps it together starts to come apart</a:t>
          </a:r>
          <a:endParaRPr lang="en-US" sz="1200" kern="1200" dirty="0"/>
        </a:p>
      </dsp:txBody>
      <dsp:txXfrm>
        <a:off x="60781" y="1693425"/>
        <a:ext cx="1800000" cy="720000"/>
      </dsp:txXfrm>
    </dsp:sp>
    <dsp:sp modelId="{9C80E143-2B59-48F2-A74F-6DCAB2CF04DA}">
      <dsp:nvSpPr>
        <dsp:cNvPr id="0" name=""/>
        <dsp:cNvSpPr/>
      </dsp:nvSpPr>
      <dsp:spPr>
        <a:xfrm>
          <a:off x="2526781" y="253425"/>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DB6EBE-866B-4708-9711-E31C48F133F4}">
      <dsp:nvSpPr>
        <dsp:cNvPr id="0" name=""/>
        <dsp:cNvSpPr/>
      </dsp:nvSpPr>
      <dsp:spPr>
        <a:xfrm>
          <a:off x="2760781" y="487425"/>
          <a:ext cx="630000" cy="630000"/>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A474C9-FE7D-45DC-BB2F-CD050BC95BBF}">
      <dsp:nvSpPr>
        <dsp:cNvPr id="0" name=""/>
        <dsp:cNvSpPr/>
      </dsp:nvSpPr>
      <dsp:spPr>
        <a:xfrm>
          <a:off x="2175781" y="169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dirty="0"/>
            <a:t>Fixes that Fail </a:t>
          </a:r>
          <a:r>
            <a:rPr lang="en-US" sz="1200" kern="1200" dirty="0"/>
            <a:t>– The Law of Unintended Consequences</a:t>
          </a:r>
        </a:p>
      </dsp:txBody>
      <dsp:txXfrm>
        <a:off x="2175781" y="1693425"/>
        <a:ext cx="1800000" cy="720000"/>
      </dsp:txXfrm>
    </dsp:sp>
    <dsp:sp modelId="{3482FA76-A737-4351-9A27-3A6ED23460B5}">
      <dsp:nvSpPr>
        <dsp:cNvPr id="0" name=""/>
        <dsp:cNvSpPr/>
      </dsp:nvSpPr>
      <dsp:spPr>
        <a:xfrm>
          <a:off x="4641781" y="253425"/>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FE65FA-35BD-42FA-AE98-51ADAD53EEE7}">
      <dsp:nvSpPr>
        <dsp:cNvPr id="0" name=""/>
        <dsp:cNvSpPr/>
      </dsp:nvSpPr>
      <dsp:spPr>
        <a:xfrm>
          <a:off x="4875781" y="487425"/>
          <a:ext cx="630000" cy="630000"/>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EF149C-5A0C-4C6F-9313-5D21C4E2A923}">
      <dsp:nvSpPr>
        <dsp:cNvPr id="0" name=""/>
        <dsp:cNvSpPr/>
      </dsp:nvSpPr>
      <dsp:spPr>
        <a:xfrm>
          <a:off x="4290781" y="169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dirty="0"/>
            <a:t>Growth and Underinvestment </a:t>
          </a:r>
          <a:r>
            <a:rPr lang="en-US" sz="1200" kern="1200" dirty="0"/>
            <a:t>– Why throw good money after bad?</a:t>
          </a:r>
        </a:p>
      </dsp:txBody>
      <dsp:txXfrm>
        <a:off x="4290781" y="1693425"/>
        <a:ext cx="1800000" cy="720000"/>
      </dsp:txXfrm>
    </dsp:sp>
    <dsp:sp modelId="{2F5194C0-7DCC-47DF-AE35-BF98662AA749}">
      <dsp:nvSpPr>
        <dsp:cNvPr id="0" name=""/>
        <dsp:cNvSpPr/>
      </dsp:nvSpPr>
      <dsp:spPr>
        <a:xfrm>
          <a:off x="1469281" y="2863425"/>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E2795C-E627-4437-9515-A14C3147E7CA}">
      <dsp:nvSpPr>
        <dsp:cNvPr id="0" name=""/>
        <dsp:cNvSpPr/>
      </dsp:nvSpPr>
      <dsp:spPr>
        <a:xfrm>
          <a:off x="1703281" y="3097425"/>
          <a:ext cx="630000" cy="630000"/>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7CB091-2CC2-43B4-949E-F88575373808}">
      <dsp:nvSpPr>
        <dsp:cNvPr id="0" name=""/>
        <dsp:cNvSpPr/>
      </dsp:nvSpPr>
      <dsp:spPr>
        <a:xfrm>
          <a:off x="1118281" y="430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dirty="0"/>
            <a:t>Accidental Adversaries </a:t>
          </a:r>
          <a:r>
            <a:rPr lang="en-US" sz="1200" kern="1200" dirty="0"/>
            <a:t>– Turning a friend into an enemy</a:t>
          </a:r>
        </a:p>
      </dsp:txBody>
      <dsp:txXfrm>
        <a:off x="1118281" y="4303425"/>
        <a:ext cx="1800000" cy="720000"/>
      </dsp:txXfrm>
    </dsp:sp>
    <dsp:sp modelId="{A52414F1-788F-4C01-A9A9-13F853FC6072}">
      <dsp:nvSpPr>
        <dsp:cNvPr id="0" name=""/>
        <dsp:cNvSpPr/>
      </dsp:nvSpPr>
      <dsp:spPr>
        <a:xfrm>
          <a:off x="3584281" y="2863425"/>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846A81-D3CB-416E-97EA-4F7254BCFBB5}">
      <dsp:nvSpPr>
        <dsp:cNvPr id="0" name=""/>
        <dsp:cNvSpPr/>
      </dsp:nvSpPr>
      <dsp:spPr>
        <a:xfrm>
          <a:off x="3818281" y="3097425"/>
          <a:ext cx="630000" cy="630000"/>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27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C2E28C-ACAF-4085-92D9-4BF886C84F9B}">
      <dsp:nvSpPr>
        <dsp:cNvPr id="0" name=""/>
        <dsp:cNvSpPr/>
      </dsp:nvSpPr>
      <dsp:spPr>
        <a:xfrm>
          <a:off x="3233281" y="430342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u="sng" kern="1200" dirty="0"/>
            <a:t>Attractiveness Principle </a:t>
          </a:r>
          <a:r>
            <a:rPr lang="en-US" sz="1200" kern="1200" dirty="0"/>
            <a:t>– Choosing which problem to address first</a:t>
          </a:r>
        </a:p>
      </dsp:txBody>
      <dsp:txXfrm>
        <a:off x="3233281" y="4303425"/>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5F203-F2BA-4364-B3D2-1C161637FC6C}"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90A4EC-8DEC-4325-8C7E-DBE594AB3D99}" type="slidenum">
              <a:rPr lang="en-US" smtClean="0"/>
              <a:t>‹#›</a:t>
            </a:fld>
            <a:endParaRPr lang="en-US"/>
          </a:p>
        </p:txBody>
      </p:sp>
    </p:spTree>
    <p:extLst>
      <p:ext uri="{BB962C8B-B14F-4D97-AF65-F5344CB8AC3E}">
        <p14:creationId xmlns:p14="http://schemas.microsoft.com/office/powerpoint/2010/main" val="866334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dictionary.cambridge.org/dictionary/english/copy" TargetMode="External"/><Relationship Id="rId3" Type="http://schemas.openxmlformats.org/officeDocument/2006/relationships/hyperlink" Target="https://dictionary.cambridge.org/dictionary/english/typical" TargetMode="External"/><Relationship Id="rId7" Type="http://schemas.openxmlformats.org/officeDocument/2006/relationships/hyperlink" Target="https://dictionary.cambridge.org/dictionary/english/others"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dictionary.cambridge.org/dictionary/english/model" TargetMode="External"/><Relationship Id="rId5" Type="http://schemas.openxmlformats.org/officeDocument/2006/relationships/hyperlink" Target="https://dictionary.cambridge.org/dictionary/english/original" TargetMode="External"/><Relationship Id="rId4" Type="http://schemas.openxmlformats.org/officeDocument/2006/relationships/hyperlink" Target="https://dictionary.cambridge.org/dictionary/english/exampl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Archetype:  </a:t>
            </a:r>
            <a:r>
              <a:rPr lang="en-US" sz="1200" b="1" i="0" kern="1200" dirty="0">
                <a:solidFill>
                  <a:schemeClr val="tx1"/>
                </a:solidFill>
                <a:effectLst/>
                <a:latin typeface="+mn-lt"/>
                <a:ea typeface="+mn-ea"/>
                <a:cs typeface="+mn-cs"/>
              </a:rPr>
              <a:t>a </a:t>
            </a:r>
            <a:r>
              <a:rPr lang="en-US" sz="1200" b="1" i="0" u="none" strike="noStrike" kern="1200" dirty="0">
                <a:solidFill>
                  <a:schemeClr val="tx1"/>
                </a:solidFill>
                <a:effectLst/>
                <a:latin typeface="+mn-lt"/>
                <a:ea typeface="+mn-ea"/>
                <a:cs typeface="+mn-cs"/>
                <a:hlinkClick r:id="rId3" tooltip="typical"/>
              </a:rPr>
              <a:t>typical</a:t>
            </a:r>
            <a:r>
              <a:rPr lang="en-US" sz="1200" b="1" i="0"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hlinkClick r:id="rId4" tooltip="example"/>
              </a:rPr>
              <a:t>example</a:t>
            </a:r>
            <a:r>
              <a:rPr lang="en-US" sz="1200" b="1" i="0" kern="1200" dirty="0">
                <a:solidFill>
                  <a:schemeClr val="tx1"/>
                </a:solidFill>
                <a:effectLst/>
                <a:latin typeface="+mn-lt"/>
                <a:ea typeface="+mn-ea"/>
                <a:cs typeface="+mn-cs"/>
              </a:rPr>
              <a:t> of something, or the </a:t>
            </a:r>
            <a:r>
              <a:rPr lang="en-US" sz="1200" b="1" i="0" u="none" strike="noStrike" kern="1200" dirty="0">
                <a:solidFill>
                  <a:schemeClr val="tx1"/>
                </a:solidFill>
                <a:effectLst/>
                <a:latin typeface="+mn-lt"/>
                <a:ea typeface="+mn-ea"/>
                <a:cs typeface="+mn-cs"/>
                <a:hlinkClick r:id="rId5" tooltip="original"/>
              </a:rPr>
              <a:t>original</a:t>
            </a:r>
            <a:r>
              <a:rPr lang="en-US" sz="1200" b="1" i="0"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hlinkClick r:id="rId6" tooltip="model"/>
              </a:rPr>
              <a:t>model</a:t>
            </a:r>
            <a:r>
              <a:rPr lang="en-US" sz="1200" b="1" i="0" kern="1200" dirty="0">
                <a:solidFill>
                  <a:schemeClr val="tx1"/>
                </a:solidFill>
                <a:effectLst/>
                <a:latin typeface="+mn-lt"/>
                <a:ea typeface="+mn-ea"/>
                <a:cs typeface="+mn-cs"/>
              </a:rPr>
              <a:t> of something from which </a:t>
            </a:r>
            <a:r>
              <a:rPr lang="en-US" sz="1200" b="1" i="0" u="none" strike="noStrike" kern="1200" dirty="0">
                <a:solidFill>
                  <a:schemeClr val="tx1"/>
                </a:solidFill>
                <a:effectLst/>
                <a:latin typeface="+mn-lt"/>
                <a:ea typeface="+mn-ea"/>
                <a:cs typeface="+mn-cs"/>
                <a:hlinkClick r:id="rId7" tooltip="others"/>
              </a:rPr>
              <a:t>others</a:t>
            </a:r>
            <a:r>
              <a:rPr lang="en-US" sz="1200" b="1" i="0" kern="1200" dirty="0">
                <a:solidFill>
                  <a:schemeClr val="tx1"/>
                </a:solidFill>
                <a:effectLst/>
                <a:latin typeface="+mn-lt"/>
                <a:ea typeface="+mn-ea"/>
                <a:cs typeface="+mn-cs"/>
              </a:rPr>
              <a:t> are </a:t>
            </a:r>
            <a:r>
              <a:rPr lang="en-US" sz="1200" b="1" i="0" u="none" strike="noStrike" kern="1200" dirty="0">
                <a:solidFill>
                  <a:schemeClr val="tx1"/>
                </a:solidFill>
                <a:effectLst/>
                <a:latin typeface="+mn-lt"/>
                <a:ea typeface="+mn-ea"/>
                <a:cs typeface="+mn-cs"/>
                <a:hlinkClick r:id="rId8" tooltip="copied"/>
              </a:rPr>
              <a:t>copied</a:t>
            </a:r>
            <a:r>
              <a:rPr lang="en-US" sz="1200" b="1" i="0" kern="1200" dirty="0">
                <a:solidFill>
                  <a:schemeClr val="tx1"/>
                </a:solidFill>
                <a:effectLst/>
                <a:latin typeface="+mn-lt"/>
                <a:ea typeface="+mn-ea"/>
                <a:cs typeface="+mn-cs"/>
              </a:rPr>
              <a:t>:  dictionary.Cambridge.org </a:t>
            </a:r>
            <a:endParaRPr lang="en-US" dirty="0"/>
          </a:p>
          <a:p>
            <a:r>
              <a:rPr lang="en-US" dirty="0"/>
              <a:t>When confronted with traffic congestion, you may drive faster to get to your destination.  But as soon as you understand the system of roads, automobiles, bikes, traffic lights, congestion and construction, you will see that there is no benefit from buying a faster car. </a:t>
            </a:r>
          </a:p>
        </p:txBody>
      </p:sp>
      <p:sp>
        <p:nvSpPr>
          <p:cNvPr id="4" name="Slide Number Placeholder 3"/>
          <p:cNvSpPr>
            <a:spLocks noGrp="1"/>
          </p:cNvSpPr>
          <p:nvPr>
            <p:ph type="sldNum" sz="quarter" idx="5"/>
          </p:nvPr>
        </p:nvSpPr>
        <p:spPr/>
        <p:txBody>
          <a:bodyPr/>
          <a:lstStyle/>
          <a:p>
            <a:fld id="{4129C663-755C-4228-92D5-AB7376708EBA}" type="slidenum">
              <a:rPr lang="en-US" smtClean="0"/>
              <a:t>2</a:t>
            </a:fld>
            <a:endParaRPr lang="en-US"/>
          </a:p>
        </p:txBody>
      </p:sp>
    </p:spTree>
    <p:extLst>
      <p:ext uri="{BB962C8B-B14F-4D97-AF65-F5344CB8AC3E}">
        <p14:creationId xmlns:p14="http://schemas.microsoft.com/office/powerpoint/2010/main" val="1142230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“Causal Loop Construction, The Basics” Colleen P. Lannon, Pegasus Classics</a:t>
            </a:r>
          </a:p>
        </p:txBody>
      </p:sp>
      <p:sp>
        <p:nvSpPr>
          <p:cNvPr id="4" name="Slide Number Placeholder 3"/>
          <p:cNvSpPr>
            <a:spLocks noGrp="1"/>
          </p:cNvSpPr>
          <p:nvPr>
            <p:ph type="sldNum" sz="quarter" idx="5"/>
          </p:nvPr>
        </p:nvSpPr>
        <p:spPr/>
        <p:txBody>
          <a:bodyPr/>
          <a:lstStyle/>
          <a:p>
            <a:fld id="{4129C663-755C-4228-92D5-AB7376708EBA}" type="slidenum">
              <a:rPr lang="en-US" smtClean="0"/>
              <a:t>4</a:t>
            </a:fld>
            <a:endParaRPr lang="en-US"/>
          </a:p>
        </p:txBody>
      </p:sp>
    </p:spTree>
    <p:extLst>
      <p:ext uri="{BB962C8B-B14F-4D97-AF65-F5344CB8AC3E}">
        <p14:creationId xmlns:p14="http://schemas.microsoft.com/office/powerpoint/2010/main" val="2342923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Cause and effect are typically non-linear and often take time to be fully realized.  This is because an action influences many variables, and each variable responds differently.</a:t>
            </a:r>
          </a:p>
        </p:txBody>
      </p:sp>
      <p:sp>
        <p:nvSpPr>
          <p:cNvPr id="4" name="Slide Number Placeholder 3"/>
          <p:cNvSpPr>
            <a:spLocks noGrp="1"/>
          </p:cNvSpPr>
          <p:nvPr>
            <p:ph type="sldNum" sz="quarter" idx="5"/>
          </p:nvPr>
        </p:nvSpPr>
        <p:spPr/>
        <p:txBody>
          <a:bodyPr/>
          <a:lstStyle/>
          <a:p>
            <a:fld id="{3D016B05-E5C0-4789-B121-CD5C3CC6D210}" type="slidenum">
              <a:rPr lang="en-US" smtClean="0"/>
              <a:t>6</a:t>
            </a:fld>
            <a:endParaRPr lang="en-US"/>
          </a:p>
        </p:txBody>
      </p:sp>
    </p:spTree>
    <p:extLst>
      <p:ext uri="{BB962C8B-B14F-4D97-AF65-F5344CB8AC3E}">
        <p14:creationId xmlns:p14="http://schemas.microsoft.com/office/powerpoint/2010/main" val="4084818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2E5218-952C-49F7-B3E1-F7EC68A26ED3}" type="slidenum">
              <a:rPr lang="en-US" smtClean="0"/>
              <a:t>7</a:t>
            </a:fld>
            <a:endParaRPr lang="en-US"/>
          </a:p>
        </p:txBody>
      </p:sp>
    </p:spTree>
    <p:extLst>
      <p:ext uri="{BB962C8B-B14F-4D97-AF65-F5344CB8AC3E}">
        <p14:creationId xmlns:p14="http://schemas.microsoft.com/office/powerpoint/2010/main" val="1069290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90A4EC-8DEC-4325-8C7E-DBE594AB3D99}" type="slidenum">
              <a:rPr lang="en-US" smtClean="0"/>
              <a:t>12</a:t>
            </a:fld>
            <a:endParaRPr lang="en-US"/>
          </a:p>
        </p:txBody>
      </p:sp>
    </p:spTree>
    <p:extLst>
      <p:ext uri="{BB962C8B-B14F-4D97-AF65-F5344CB8AC3E}">
        <p14:creationId xmlns:p14="http://schemas.microsoft.com/office/powerpoint/2010/main" val="3351632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90A4EC-8DEC-4325-8C7E-DBE594AB3D99}" type="slidenum">
              <a:rPr lang="en-US" smtClean="0"/>
              <a:t>21</a:t>
            </a:fld>
            <a:endParaRPr lang="en-US"/>
          </a:p>
        </p:txBody>
      </p:sp>
    </p:spTree>
    <p:extLst>
      <p:ext uri="{BB962C8B-B14F-4D97-AF65-F5344CB8AC3E}">
        <p14:creationId xmlns:p14="http://schemas.microsoft.com/office/powerpoint/2010/main" val="2930107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Well, that brings this episode to an end.  Congratulations, you made all the way through.  I’m proud of you.  You didn’t give up, no matter how boring it became.  Here is our website and email addresses.  And here is my LinkedIn profile if you want to learn more about me and my experience.  </a:t>
            </a:r>
          </a:p>
          <a:p>
            <a:r>
              <a:rPr lang="en-US" sz="1200" kern="1200" dirty="0">
                <a:solidFill>
                  <a:schemeClr val="tx1"/>
                </a:solidFill>
                <a:effectLst/>
                <a:latin typeface="+mn-lt"/>
                <a:ea typeface="+mn-ea"/>
                <a:cs typeface="+mn-cs"/>
              </a:rPr>
              <a:t>Drop me a line and let me know if there is a subject that you would like me to cover in future episodes.  “Drop me a line” means send me a note or email.  Or leave a response in the comments.  I would love to hear from you.  If you need a little help following along, you can find a full transcript of the podcast on my website, leanenglishconsulting.com.  Now, I write and produce all my podcasts by myself, and this is my own voice.  It is not AI.  So hit the like button and subscribe if you feel so inclined.  I greatly appreciate it.  Well, that’s it for today.  I’ll talk to you later.</a:t>
            </a:r>
          </a:p>
          <a:p>
            <a:endParaRPr lang="en-US" dirty="0"/>
          </a:p>
        </p:txBody>
      </p:sp>
      <p:sp>
        <p:nvSpPr>
          <p:cNvPr id="4" name="Slide Number Placeholder 3"/>
          <p:cNvSpPr>
            <a:spLocks noGrp="1"/>
          </p:cNvSpPr>
          <p:nvPr>
            <p:ph type="sldNum" sz="quarter" idx="5"/>
          </p:nvPr>
        </p:nvSpPr>
        <p:spPr/>
        <p:txBody>
          <a:bodyPr/>
          <a:lstStyle/>
          <a:p>
            <a:fld id="{F390A4EC-8DEC-4325-8C7E-DBE594AB3D99}" type="slidenum">
              <a:rPr lang="en-US" smtClean="0"/>
              <a:t>22</a:t>
            </a:fld>
            <a:endParaRPr lang="en-US"/>
          </a:p>
        </p:txBody>
      </p:sp>
    </p:spTree>
    <p:extLst>
      <p:ext uri="{BB962C8B-B14F-4D97-AF65-F5344CB8AC3E}">
        <p14:creationId xmlns:p14="http://schemas.microsoft.com/office/powerpoint/2010/main" val="201801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EC2FF-DB33-D702-462F-47B920A98F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654F44-90BA-4829-1998-C4AF8D4772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9AA52B-4238-C904-A08D-B4196C647F5F}"/>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5" name="Footer Placeholder 4">
            <a:extLst>
              <a:ext uri="{FF2B5EF4-FFF2-40B4-BE49-F238E27FC236}">
                <a16:creationId xmlns:a16="http://schemas.microsoft.com/office/drawing/2014/main" id="{9080049D-432D-DB0B-F1B7-70B264CA67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EAEBA1A-F5B5-D92C-0B36-D21EC92D4604}"/>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223385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9AF65-E326-1690-E7B1-84A489CA1A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9863D5-9310-2BD4-3855-1D59045989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D738E5-0891-C61D-DEC8-FB19F47D5D30}"/>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5" name="Footer Placeholder 4">
            <a:extLst>
              <a:ext uri="{FF2B5EF4-FFF2-40B4-BE49-F238E27FC236}">
                <a16:creationId xmlns:a16="http://schemas.microsoft.com/office/drawing/2014/main" id="{3122D5B2-1E37-0E28-65EB-30C87082B4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326529F-C104-62BF-EB96-E4A53C150B35}"/>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201401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DF57A5-6B69-19AE-B15D-CBD1630BC9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91FB47-589A-A67D-275E-8CDBAEA744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33D8B3-9A84-0127-0486-0BE92CDA1C80}"/>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5" name="Footer Placeholder 4">
            <a:extLst>
              <a:ext uri="{FF2B5EF4-FFF2-40B4-BE49-F238E27FC236}">
                <a16:creationId xmlns:a16="http://schemas.microsoft.com/office/drawing/2014/main" id="{B5C32164-77FB-2F4C-16A2-C324E0A1782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EDE847-FC5E-0F81-9854-A740A8E322FD}"/>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4203787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F896B-C515-428B-2539-1075336A038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1828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ACEED586-5BDE-4D23-B9FB-B93D0A4B2EF2}"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48791431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EED586-5BDE-4D23-B9FB-B93D0A4B2EF2}"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3012477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ACEED586-5BDE-4D23-B9FB-B93D0A4B2EF2}"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414335669"/>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CEED586-5BDE-4D23-B9FB-B93D0A4B2EF2}" type="datetimeFigureOut">
              <a:rPr lang="en-US" smtClean="0"/>
              <a:t>8/13/2026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8843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8/13/2026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10026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EED586-5BDE-4D23-B9FB-B93D0A4B2EF2}"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2148963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EED586-5BDE-4D23-B9FB-B93D0A4B2EF2}"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539451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C6A9-CD62-E66B-094A-6FCB64008E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FDBEA6-B574-1840-9838-429D5048DA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493B7-5AC8-2E5B-60B5-AF376D3C4169}"/>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5" name="Footer Placeholder 4">
            <a:extLst>
              <a:ext uri="{FF2B5EF4-FFF2-40B4-BE49-F238E27FC236}">
                <a16:creationId xmlns:a16="http://schemas.microsoft.com/office/drawing/2014/main" id="{5028CD84-8F21-7503-B9D4-699DD4B67DC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D69E549-4AD7-111F-680A-5577CEE6B1DE}"/>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539694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ACEED586-5BDE-4D23-B9FB-B93D0A4B2EF2}" type="datetimeFigureOut">
              <a:rPr lang="en-US" smtClean="0"/>
              <a:t>8/13/2026</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284403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ACEED586-5BDE-4D23-B9FB-B93D0A4B2EF2}" type="datetimeFigureOut">
              <a:rPr lang="en-US" smtClean="0"/>
              <a:t>8/13/2026</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930889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EED586-5BDE-4D23-B9FB-B93D0A4B2EF2}"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3647902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EED586-5BDE-4D23-B9FB-B93D0A4B2EF2}"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712428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42AF0-E6DF-D565-AB3E-15B053954A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0F7456-A877-238A-1FD0-C3A75ACF4C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736D18-6AF5-7B64-ADC0-0C8862CC52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D0F478-D826-85A0-5FAD-96E634F888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9CE4E8-CEB9-6DD8-3352-8FF0890403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955786-E8BA-ABF6-6AC9-8B5E21362C86}"/>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8" name="Footer Placeholder 7">
            <a:extLst>
              <a:ext uri="{FF2B5EF4-FFF2-40B4-BE49-F238E27FC236}">
                <a16:creationId xmlns:a16="http://schemas.microsoft.com/office/drawing/2014/main" id="{BB8A2DE1-C555-8B26-FF90-3EB3AE985F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6A43B68-9AB8-23BB-8A72-9511E3DF93A7}"/>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3342640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388E8-508D-71F0-E40C-740E323491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30A910-49F5-FC77-A53C-FB78E4D229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CEB687-2807-0D87-9233-BE3EBE33556D}"/>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5" name="Footer Placeholder 4">
            <a:extLst>
              <a:ext uri="{FF2B5EF4-FFF2-40B4-BE49-F238E27FC236}">
                <a16:creationId xmlns:a16="http://schemas.microsoft.com/office/drawing/2014/main" id="{11F8C0B8-16CA-8789-1344-16D7832F77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778888B-957C-0C66-6F1C-9B26E54D37E9}"/>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401257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AA119-5C9B-FA42-6842-159BDC332E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860C06-66C3-BA4D-BAF3-9A34DDF210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F9D1EF-4BC9-EB69-43CF-956DF9B782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A87BB0-3318-17ED-3FC8-B70087161CB1}"/>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6" name="Footer Placeholder 5">
            <a:extLst>
              <a:ext uri="{FF2B5EF4-FFF2-40B4-BE49-F238E27FC236}">
                <a16:creationId xmlns:a16="http://schemas.microsoft.com/office/drawing/2014/main" id="{08B92FE3-ABD4-614B-BCC9-DEF9C6BFD2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67296FB-D4CC-A278-E7DD-753322077F6D}"/>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909150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42AF0-E6DF-D565-AB3E-15B053954A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0F7456-A877-238A-1FD0-C3A75ACF4C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736D18-6AF5-7B64-ADC0-0C8862CC52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D0F478-D826-85A0-5FAD-96E634F888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9CE4E8-CEB9-6DD8-3352-8FF0890403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955786-E8BA-ABF6-6AC9-8B5E21362C86}"/>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8" name="Footer Placeholder 7">
            <a:extLst>
              <a:ext uri="{FF2B5EF4-FFF2-40B4-BE49-F238E27FC236}">
                <a16:creationId xmlns:a16="http://schemas.microsoft.com/office/drawing/2014/main" id="{BB8A2DE1-C555-8B26-FF90-3EB3AE985F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6A43B68-9AB8-23BB-8A72-9511E3DF93A7}"/>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1920166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D6F01-7E93-6909-B218-0B9241FA68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1B0BAB-DD61-C373-CE21-220284426ED1}"/>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4" name="Footer Placeholder 3">
            <a:extLst>
              <a:ext uri="{FF2B5EF4-FFF2-40B4-BE49-F238E27FC236}">
                <a16:creationId xmlns:a16="http://schemas.microsoft.com/office/drawing/2014/main" id="{BAAD5A7D-5E3F-92C4-6C94-46D7A8B518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C052D09-C849-CCFE-49EE-861CD5A7F001}"/>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472433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B5D93E-F551-8B5F-423D-C2FEDD81D3EF}"/>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3" name="Footer Placeholder 2">
            <a:extLst>
              <a:ext uri="{FF2B5EF4-FFF2-40B4-BE49-F238E27FC236}">
                <a16:creationId xmlns:a16="http://schemas.microsoft.com/office/drawing/2014/main" id="{2496B0CE-CAF0-D186-193E-D957BCBF95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1A2B3F3-A754-BD03-5603-2E5C7C7D42C9}"/>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3932797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53AB-C48C-A992-2F2A-2763069FC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4CE742-1CF6-A2CE-488E-93CB28E704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35FF04-01DB-2649-9603-07D82DD23E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8057CF-36AA-EFE0-05B7-73542E32C9B9}"/>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6" name="Footer Placeholder 5">
            <a:extLst>
              <a:ext uri="{FF2B5EF4-FFF2-40B4-BE49-F238E27FC236}">
                <a16:creationId xmlns:a16="http://schemas.microsoft.com/office/drawing/2014/main" id="{7E2201F3-08E8-B0BF-85D1-444C70CAC62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6C05266-3C61-0C54-7056-BA6FE4E8422F}"/>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2369965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6BB19-55CE-2697-947C-2D2FC1D756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B9A1D9B-4E94-3484-8BCE-06734A7DE8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F1773A-C572-3C95-FEE4-6B2B983BE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DD0DE4-0F01-6453-A278-AF75B18A3DA5}"/>
              </a:ext>
            </a:extLst>
          </p:cNvPr>
          <p:cNvSpPr>
            <a:spLocks noGrp="1"/>
          </p:cNvSpPr>
          <p:nvPr>
            <p:ph type="dt" sz="half" idx="10"/>
          </p:nvPr>
        </p:nvSpPr>
        <p:spPr>
          <a:xfrm>
            <a:off x="838200" y="6356350"/>
            <a:ext cx="2743200" cy="365125"/>
          </a:xfrm>
          <a:prstGeom prst="rect">
            <a:avLst/>
          </a:prstGeom>
        </p:spPr>
        <p:txBody>
          <a:bodyPr/>
          <a:lstStyle/>
          <a:p>
            <a:fld id="{ACEED586-5BDE-4D23-B9FB-B93D0A4B2EF2}" type="datetimeFigureOut">
              <a:rPr lang="en-US" smtClean="0"/>
              <a:t>8/13/2026</a:t>
            </a:fld>
            <a:endParaRPr lang="en-US"/>
          </a:p>
        </p:txBody>
      </p:sp>
      <p:sp>
        <p:nvSpPr>
          <p:cNvPr id="6" name="Footer Placeholder 5">
            <a:extLst>
              <a:ext uri="{FF2B5EF4-FFF2-40B4-BE49-F238E27FC236}">
                <a16:creationId xmlns:a16="http://schemas.microsoft.com/office/drawing/2014/main" id="{C0ADBA58-D650-6E81-E5BB-E423B04334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C0A83B2-C808-E220-E288-8CADB02DEA38}"/>
              </a:ext>
            </a:extLst>
          </p:cNvPr>
          <p:cNvSpPr>
            <a:spLocks noGrp="1"/>
          </p:cNvSpPr>
          <p:nvPr>
            <p:ph type="sldNum" sz="quarter" idx="12"/>
          </p:nvPr>
        </p:nvSpPr>
        <p:spPr>
          <a:xfrm>
            <a:off x="8610600" y="6356350"/>
            <a:ext cx="2743200" cy="365125"/>
          </a:xfrm>
          <a:prstGeom prst="rect">
            <a:avLst/>
          </a:prstGeom>
        </p:spPr>
        <p:txBody>
          <a:bodyPr/>
          <a:lstStyle/>
          <a:p>
            <a:fld id="{2C633C75-6D8F-4CE6-A74E-3013B93C9B8D}" type="slidenum">
              <a:rPr lang="en-US" smtClean="0"/>
              <a:t>‹#›</a:t>
            </a:fld>
            <a:endParaRPr lang="en-US"/>
          </a:p>
        </p:txBody>
      </p:sp>
    </p:spTree>
    <p:extLst>
      <p:ext uri="{BB962C8B-B14F-4D97-AF65-F5344CB8AC3E}">
        <p14:creationId xmlns:p14="http://schemas.microsoft.com/office/powerpoint/2010/main" val="2371760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FDB125-DDA1-8950-42A5-D4B19436EBC6}"/>
              </a:ext>
            </a:extLst>
          </p:cNvPr>
          <p:cNvSpPr>
            <a:spLocks noGrp="1"/>
          </p:cNvSpPr>
          <p:nvPr>
            <p:ph type="title"/>
          </p:nvPr>
        </p:nvSpPr>
        <p:spPr>
          <a:xfrm>
            <a:off x="3394954" y="365125"/>
            <a:ext cx="7958846"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8BD76F-3F0B-B7D7-74DF-8683578212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Graphic 11">
            <a:extLst>
              <a:ext uri="{FF2B5EF4-FFF2-40B4-BE49-F238E27FC236}">
                <a16:creationId xmlns:a16="http://schemas.microsoft.com/office/drawing/2014/main" id="{AEC3186C-A8EC-251A-6AF8-D2C73CF664A3}"/>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0" y="0"/>
            <a:ext cx="3810000" cy="1143000"/>
          </a:xfrm>
          <a:prstGeom prst="rect">
            <a:avLst/>
          </a:prstGeom>
        </p:spPr>
      </p:pic>
    </p:spTree>
    <p:extLst>
      <p:ext uri="{BB962C8B-B14F-4D97-AF65-F5344CB8AC3E}">
        <p14:creationId xmlns:p14="http://schemas.microsoft.com/office/powerpoint/2010/main" val="140071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Cambria" panose="02040503050406030204" pitchFamily="18" charset="0"/>
          <a:ea typeface="Cambria" panose="02040503050406030204" pitchFamily="18"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Cambria" panose="02040503050406030204" pitchFamily="18"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Cambria" panose="02040503050406030204" pitchFamily="18"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Cambria" panose="02040503050406030204" pitchFamily="18"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mbria" panose="02040503050406030204" pitchFamily="18" charset="0"/>
          <a:ea typeface="Cambria" panose="02040503050406030204" pitchFamily="18"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8/13/2026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pic>
        <p:nvPicPr>
          <p:cNvPr id="7" name="Graphic 11">
            <a:extLst>
              <a:ext uri="{FF2B5EF4-FFF2-40B4-BE49-F238E27FC236}">
                <a16:creationId xmlns:a16="http://schemas.microsoft.com/office/drawing/2014/main" id="{2A9A52D0-6DAF-9CEC-CDA9-48F063BA9270}"/>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0" y="0"/>
            <a:ext cx="3810000" cy="1143000"/>
          </a:xfrm>
          <a:prstGeom prst="rect">
            <a:avLst/>
          </a:prstGeom>
        </p:spPr>
      </p:pic>
    </p:spTree>
    <p:extLst>
      <p:ext uri="{BB962C8B-B14F-4D97-AF65-F5344CB8AC3E}">
        <p14:creationId xmlns:p14="http://schemas.microsoft.com/office/powerpoint/2010/main" val="35856819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14.xml"/><Relationship Id="rId7" Type="http://schemas.openxmlformats.org/officeDocument/2006/relationships/diagramQuickStyle" Target="../diagrams/quickStyle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png"/><Relationship Id="rId9" Type="http://schemas.microsoft.com/office/2007/relationships/diagramDrawing" Target="../diagrams/drawing4.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14.xml"/><Relationship Id="rId7" Type="http://schemas.openxmlformats.org/officeDocument/2006/relationships/diagramQuickStyle" Target="../diagrams/quickStyle5.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4.pn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6.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8.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9.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0.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14.xml"/><Relationship Id="rId7" Type="http://schemas.openxmlformats.org/officeDocument/2006/relationships/diagramLayout" Target="../diagrams/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Data" Target="../diagrams/data1.xml"/><Relationship Id="rId5" Type="http://schemas.openxmlformats.org/officeDocument/2006/relationships/image" Target="../media/image2.png"/><Relationship Id="rId10" Type="http://schemas.microsoft.com/office/2007/relationships/diagramDrawing" Target="../diagrams/drawing1.xml"/><Relationship Id="rId4" Type="http://schemas.openxmlformats.org/officeDocument/2006/relationships/notesSlide" Target="../notesSlides/notesSlide1.xml"/><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32.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3.png"/><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3" Type="http://schemas.microsoft.com/office/2007/relationships/media" Target="../media/media23.m4a"/><Relationship Id="rId7" Type="http://schemas.openxmlformats.org/officeDocument/2006/relationships/image" Target="../media/image2.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notesSlide" Target="../notesSlides/notesSlide7.xml"/><Relationship Id="rId5" Type="http://schemas.openxmlformats.org/officeDocument/2006/relationships/slideLayout" Target="../slideLayouts/slideLayout14.xml"/><Relationship Id="rId4" Type="http://schemas.openxmlformats.org/officeDocument/2006/relationships/audio" Target="../media/media23.m4a"/></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14.xml"/><Relationship Id="rId7" Type="http://schemas.openxmlformats.org/officeDocument/2006/relationships/diagramLayout" Target="../diagrams/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openxmlformats.org/officeDocument/2006/relationships/notesSlide" Target="../notesSlides/notesSlide4.xml"/><Relationship Id="rId9" Type="http://schemas.openxmlformats.org/officeDocument/2006/relationships/diagramColors" Target="../diagrams/colors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0.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14.xml"/><Relationship Id="rId7" Type="http://schemas.openxmlformats.org/officeDocument/2006/relationships/diagramQuickStyle" Target="../diagrams/quickStyle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02C1C3-0180-F5BF-71FF-9E6F75DBEF84}"/>
            </a:ext>
          </a:extLst>
        </p:cNvPr>
        <p:cNvGrpSpPr/>
        <p:nvPr/>
      </p:nvGrpSpPr>
      <p:grpSpPr>
        <a:xfrm>
          <a:off x="0" y="0"/>
          <a:ext cx="0" cy="0"/>
          <a:chOff x="0" y="0"/>
          <a:chExt cx="0" cy="0"/>
        </a:xfrm>
      </p:grpSpPr>
      <p:pic>
        <p:nvPicPr>
          <p:cNvPr id="4" name="E5 P2 S1">
            <a:hlinkClick r:id="" action="ppaction://media"/>
            <a:extLst>
              <a:ext uri="{FF2B5EF4-FFF2-40B4-BE49-F238E27FC236}">
                <a16:creationId xmlns:a16="http://schemas.microsoft.com/office/drawing/2014/main" id="{2B0F6C82-E5D5-C063-3791-41B63F2C9A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88627" y="4449522"/>
            <a:ext cx="609600" cy="609600"/>
          </a:xfrm>
          <a:prstGeom prst="rect">
            <a:avLst/>
          </a:prstGeom>
        </p:spPr>
      </p:pic>
      <p:sp useBgFill="1">
        <p:nvSpPr>
          <p:cNvPr id="10" name="Rectangle 9">
            <a:extLst>
              <a:ext uri="{FF2B5EF4-FFF2-40B4-BE49-F238E27FC236}">
                <a16:creationId xmlns:a16="http://schemas.microsoft.com/office/drawing/2014/main" id="{AB39BE9F-DF32-041D-A56F-0B77B52B6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5482D4B4-346F-08D4-B8F8-7EA32BD1D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8301AA4C-51DD-BC72-C99C-17BCB4FFBBEA}"/>
              </a:ext>
            </a:extLst>
          </p:cNvPr>
          <p:cNvSpPr>
            <a:spLocks noGrp="1"/>
          </p:cNvSpPr>
          <p:nvPr>
            <p:ph type="ctrTitle"/>
          </p:nvPr>
        </p:nvSpPr>
        <p:spPr>
          <a:xfrm>
            <a:off x="1600200" y="4269282"/>
            <a:ext cx="8991600" cy="1264762"/>
          </a:xfrm>
        </p:spPr>
        <p:txBody>
          <a:bodyPr>
            <a:normAutofit/>
          </a:bodyPr>
          <a:lstStyle/>
          <a:p>
            <a:r>
              <a:rPr lang="en-US" sz="3200"/>
              <a:t>The Lean English Podcast</a:t>
            </a:r>
          </a:p>
        </p:txBody>
      </p:sp>
      <p:sp>
        <p:nvSpPr>
          <p:cNvPr id="3" name="Subtitle 2">
            <a:extLst>
              <a:ext uri="{FF2B5EF4-FFF2-40B4-BE49-F238E27FC236}">
                <a16:creationId xmlns:a16="http://schemas.microsoft.com/office/drawing/2014/main" id="{3FADAE52-9EAE-92E7-B1D0-83DD63F1A3B8}"/>
              </a:ext>
            </a:extLst>
          </p:cNvPr>
          <p:cNvSpPr>
            <a:spLocks noGrp="1"/>
          </p:cNvSpPr>
          <p:nvPr>
            <p:ph type="subTitle" idx="1"/>
          </p:nvPr>
        </p:nvSpPr>
        <p:spPr>
          <a:xfrm>
            <a:off x="2695194" y="5688535"/>
            <a:ext cx="6801612" cy="886436"/>
          </a:xfrm>
        </p:spPr>
        <p:txBody>
          <a:bodyPr>
            <a:normAutofit fontScale="92500" lnSpcReduction="20000"/>
          </a:bodyPr>
          <a:lstStyle/>
          <a:p>
            <a:r>
              <a:rPr lang="en-US" sz="2800" dirty="0">
                <a:solidFill>
                  <a:srgbClr val="FFFFFF"/>
                </a:solidFill>
              </a:rPr>
              <a:t>Episode 5:  Systems Thinking</a:t>
            </a:r>
          </a:p>
          <a:p>
            <a:r>
              <a:rPr lang="en-US" sz="2800" dirty="0">
                <a:solidFill>
                  <a:srgbClr val="FFFFFF"/>
                </a:solidFill>
              </a:rPr>
              <a:t>Part 2</a:t>
            </a:r>
          </a:p>
        </p:txBody>
      </p:sp>
      <p:pic>
        <p:nvPicPr>
          <p:cNvPr id="7" name="Graphic 6" descr="Headphones">
            <a:extLst>
              <a:ext uri="{FF2B5EF4-FFF2-40B4-BE49-F238E27FC236}">
                <a16:creationId xmlns:a16="http://schemas.microsoft.com/office/drawing/2014/main" id="{D64AE919-3D42-F998-6356-370C6A9D6F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45346" y="640078"/>
            <a:ext cx="3301307" cy="3301307"/>
          </a:xfrm>
          <a:prstGeom prst="rect">
            <a:avLst/>
          </a:prstGeom>
        </p:spPr>
      </p:pic>
    </p:spTree>
    <p:extLst>
      <p:ext uri="{BB962C8B-B14F-4D97-AF65-F5344CB8AC3E}">
        <p14:creationId xmlns:p14="http://schemas.microsoft.com/office/powerpoint/2010/main" val="147832604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5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E5 P2 S10">
            <a:hlinkClick r:id="" action="ppaction://media"/>
            <a:extLst>
              <a:ext uri="{FF2B5EF4-FFF2-40B4-BE49-F238E27FC236}">
                <a16:creationId xmlns:a16="http://schemas.microsoft.com/office/drawing/2014/main" id="{153B7139-B946-EA36-EA10-BDB4F6F075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15369" name="Rectangle 15368">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38255"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E8C18C4-B411-F36E-FD0C-9F593329E1B1}"/>
              </a:ext>
            </a:extLst>
          </p:cNvPr>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pPr eaLnBrk="1" hangingPunct="1">
              <a:defRPr/>
            </a:pPr>
            <a:r>
              <a:rPr lang="en-US"/>
              <a:t>10 Systems Archetypes</a:t>
            </a:r>
          </a:p>
        </p:txBody>
      </p:sp>
      <p:sp useBgFill="1">
        <p:nvSpPr>
          <p:cNvPr id="15371" name="Rectangle 15370">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3278" y="0"/>
            <a:ext cx="743872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364" name="Content Placeholder 1">
            <a:extLst>
              <a:ext uri="{FF2B5EF4-FFF2-40B4-BE49-F238E27FC236}">
                <a16:creationId xmlns:a16="http://schemas.microsoft.com/office/drawing/2014/main" id="{2551FEF9-8561-8046-0A7D-56293C9DE4BA}"/>
              </a:ext>
            </a:extLst>
          </p:cNvPr>
          <p:cNvGraphicFramePr>
            <a:graphicFrameLocks noGrp="1"/>
          </p:cNvGraphicFramePr>
          <p:nvPr>
            <p:ph idx="1"/>
            <p:extLst>
              <p:ext uri="{D42A27DB-BD31-4B8C-83A1-F6EECF244321}">
                <p14:modId xmlns:p14="http://schemas.microsoft.com/office/powerpoint/2010/main" val="1283475274"/>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DCE7F-0FCB-BAA6-31CF-8C7554B8D61D}"/>
            </a:ext>
          </a:extLst>
        </p:cNvPr>
        <p:cNvGrpSpPr/>
        <p:nvPr/>
      </p:nvGrpSpPr>
      <p:grpSpPr>
        <a:xfrm>
          <a:off x="0" y="0"/>
          <a:ext cx="0" cy="0"/>
          <a:chOff x="0" y="0"/>
          <a:chExt cx="0" cy="0"/>
        </a:xfrm>
      </p:grpSpPr>
      <p:pic>
        <p:nvPicPr>
          <p:cNvPr id="2" name="E5 P2 S11">
            <a:hlinkClick r:id="" action="ppaction://media"/>
            <a:extLst>
              <a:ext uri="{FF2B5EF4-FFF2-40B4-BE49-F238E27FC236}">
                <a16:creationId xmlns:a16="http://schemas.microsoft.com/office/drawing/2014/main" id="{88504F0B-52AA-FC6B-C24C-9A11E736C45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286991" y="3278188"/>
            <a:ext cx="609600" cy="609600"/>
          </a:xfrm>
          <a:prstGeom prst="rect">
            <a:avLst/>
          </a:prstGeom>
        </p:spPr>
      </p:pic>
      <p:sp>
        <p:nvSpPr>
          <p:cNvPr id="3" name="Title 2">
            <a:extLst>
              <a:ext uri="{FF2B5EF4-FFF2-40B4-BE49-F238E27FC236}">
                <a16:creationId xmlns:a16="http://schemas.microsoft.com/office/drawing/2014/main" id="{4BA287AF-CEC6-B94D-2BDF-A39525FDD3DF}"/>
              </a:ext>
            </a:extLst>
          </p:cNvPr>
          <p:cNvSpPr>
            <a:spLocks noGrp="1"/>
          </p:cNvSpPr>
          <p:nvPr>
            <p:ph type="title"/>
          </p:nvPr>
        </p:nvSpPr>
        <p:spPr>
          <a:xfrm>
            <a:off x="640080" y="2681105"/>
            <a:ext cx="3401568" cy="1495794"/>
          </a:xfrm>
          <a:solidFill>
            <a:srgbClr val="FFFFFF"/>
          </a:solidFill>
          <a:ln>
            <a:solidFill>
              <a:srgbClr val="262626"/>
            </a:solidFill>
          </a:ln>
        </p:spPr>
        <p:txBody>
          <a:bodyPr>
            <a:normAutofit/>
          </a:bodyPr>
          <a:lstStyle/>
          <a:p>
            <a:pPr eaLnBrk="1" hangingPunct="1">
              <a:defRPr/>
            </a:pPr>
            <a:r>
              <a:rPr lang="en-US"/>
              <a:t>10 Systems Archetypes</a:t>
            </a:r>
          </a:p>
        </p:txBody>
      </p:sp>
      <p:graphicFrame>
        <p:nvGraphicFramePr>
          <p:cNvPr id="15364" name="Content Placeholder 1">
            <a:extLst>
              <a:ext uri="{FF2B5EF4-FFF2-40B4-BE49-F238E27FC236}">
                <a16:creationId xmlns:a16="http://schemas.microsoft.com/office/drawing/2014/main" id="{6D0A1496-78C4-C5B1-C090-7EB5BCEA7BEA}"/>
              </a:ext>
            </a:extLst>
          </p:cNvPr>
          <p:cNvGraphicFramePr>
            <a:graphicFrameLocks noGrp="1"/>
          </p:cNvGraphicFramePr>
          <p:nvPr>
            <p:ph idx="1"/>
            <p:extLst>
              <p:ext uri="{D42A27DB-BD31-4B8C-83A1-F6EECF244321}">
                <p14:modId xmlns:p14="http://schemas.microsoft.com/office/powerpoint/2010/main" val="2357303013"/>
              </p:ext>
            </p:extLst>
          </p:nvPr>
        </p:nvGraphicFramePr>
        <p:xfrm>
          <a:off x="5397500" y="639763"/>
          <a:ext cx="6151563" cy="52768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2636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2">
            <a:hlinkClick r:id="" action="ppaction://media"/>
            <a:extLst>
              <a:ext uri="{FF2B5EF4-FFF2-40B4-BE49-F238E27FC236}">
                <a16:creationId xmlns:a16="http://schemas.microsoft.com/office/drawing/2014/main" id="{1A4231D5-1EDF-A97D-7ED5-6F85637771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7E3E8E8E-87B5-5EF1-53F9-C62326C9E5C6}"/>
              </a:ext>
            </a:extLst>
          </p:cNvPr>
          <p:cNvSpPr>
            <a:spLocks noGrp="1"/>
          </p:cNvSpPr>
          <p:nvPr>
            <p:ph type="title"/>
          </p:nvPr>
        </p:nvSpPr>
        <p:spPr>
          <a:xfrm>
            <a:off x="804672" y="964692"/>
            <a:ext cx="3066937" cy="1188720"/>
          </a:xfrm>
        </p:spPr>
        <p:txBody>
          <a:bodyPr>
            <a:normAutofit/>
          </a:bodyPr>
          <a:lstStyle/>
          <a:p>
            <a:pPr eaLnBrk="1" hangingPunct="1">
              <a:defRPr/>
            </a:pPr>
            <a:r>
              <a:rPr lang="en-US"/>
              <a:t>1.  Limits to Growth</a:t>
            </a:r>
          </a:p>
        </p:txBody>
      </p:sp>
      <p:sp>
        <p:nvSpPr>
          <p:cNvPr id="17410" name="Content Placeholder 1">
            <a:extLst>
              <a:ext uri="{FF2B5EF4-FFF2-40B4-BE49-F238E27FC236}">
                <a16:creationId xmlns:a16="http://schemas.microsoft.com/office/drawing/2014/main" id="{3C22F3CA-32EE-F98D-1515-5B59278571C6}"/>
              </a:ext>
            </a:extLst>
          </p:cNvPr>
          <p:cNvSpPr>
            <a:spLocks noGrp="1"/>
          </p:cNvSpPr>
          <p:nvPr>
            <p:ph idx="1"/>
          </p:nvPr>
        </p:nvSpPr>
        <p:spPr>
          <a:xfrm>
            <a:off x="803244" y="2638044"/>
            <a:ext cx="3063765" cy="3263206"/>
          </a:xfrm>
        </p:spPr>
        <p:txBody>
          <a:bodyPr>
            <a:normAutofit/>
          </a:bodyPr>
          <a:lstStyle/>
          <a:p>
            <a:pPr eaLnBrk="1" hangingPunct="1">
              <a:lnSpc>
                <a:spcPct val="90000"/>
              </a:lnSpc>
            </a:pPr>
            <a:r>
              <a:rPr lang="en-US" altLang="en-US" sz="1700" dirty="0"/>
              <a:t>This is where a reinforcing dynamic is negated by a balancing dynamic.  All efforts to progress are initially supported and reinforced, but eventually a balancing system counters the growth.</a:t>
            </a:r>
          </a:p>
          <a:p>
            <a:pPr eaLnBrk="1" hangingPunct="1">
              <a:lnSpc>
                <a:spcPct val="90000"/>
              </a:lnSpc>
            </a:pPr>
            <a:r>
              <a:rPr lang="en-US" altLang="en-US" sz="1700" dirty="0"/>
              <a:t>The leverage comes from identifying and removing the balancing dynamic, not increasing the reinforcing dynamic.</a:t>
            </a:r>
          </a:p>
        </p:txBody>
      </p:sp>
      <p:sp>
        <p:nvSpPr>
          <p:cNvPr id="17412" name="Rectangle 17411">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13" name="Rectangle 17412">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093110C-A7E9-822B-A017-E7D6687DCD36}"/>
              </a:ext>
            </a:extLst>
          </p:cNvPr>
          <p:cNvPicPr>
            <a:picLocks noChangeAspect="1"/>
          </p:cNvPicPr>
          <p:nvPr/>
        </p:nvPicPr>
        <p:blipFill>
          <a:blip r:embed="rId6"/>
          <a:stretch>
            <a:fillRect/>
          </a:stretch>
        </p:blipFill>
        <p:spPr>
          <a:xfrm>
            <a:off x="4823366" y="2008530"/>
            <a:ext cx="6227064" cy="28488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1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3">
            <a:hlinkClick r:id="" action="ppaction://media"/>
            <a:extLst>
              <a:ext uri="{FF2B5EF4-FFF2-40B4-BE49-F238E27FC236}">
                <a16:creationId xmlns:a16="http://schemas.microsoft.com/office/drawing/2014/main" id="{3552D6F6-3699-C67E-6D88-20FBCAB7019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F8D13AC3-D4D4-72FB-82AB-065233207C87}"/>
              </a:ext>
            </a:extLst>
          </p:cNvPr>
          <p:cNvSpPr>
            <a:spLocks noGrp="1"/>
          </p:cNvSpPr>
          <p:nvPr>
            <p:ph type="title"/>
          </p:nvPr>
        </p:nvSpPr>
        <p:spPr>
          <a:xfrm>
            <a:off x="8312677" y="964692"/>
            <a:ext cx="3066937" cy="1188720"/>
          </a:xfrm>
        </p:spPr>
        <p:txBody>
          <a:bodyPr>
            <a:normAutofit/>
          </a:bodyPr>
          <a:lstStyle/>
          <a:p>
            <a:pPr eaLnBrk="1" hangingPunct="1">
              <a:defRPr/>
            </a:pPr>
            <a:r>
              <a:rPr lang="en-US"/>
              <a:t>2.  Shifting the Burden</a:t>
            </a:r>
          </a:p>
        </p:txBody>
      </p:sp>
      <p:sp>
        <p:nvSpPr>
          <p:cNvPr id="18439" name="Rectangle 18438">
            <a:extLst>
              <a:ext uri="{FF2B5EF4-FFF2-40B4-BE49-F238E27FC236}">
                <a16:creationId xmlns:a16="http://schemas.microsoft.com/office/drawing/2014/main" id="{A99FE660-E3DF-47E7-962D-66C6F6CE0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795"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41" name="Rectangle 18440">
            <a:extLst>
              <a:ext uri="{FF2B5EF4-FFF2-40B4-BE49-F238E27FC236}">
                <a16:creationId xmlns:a16="http://schemas.microsoft.com/office/drawing/2014/main" id="{38C29FEE-8E8F-43D5-AD23-EB4060B4D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415"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Content Placeholder 1">
            <a:extLst>
              <a:ext uri="{FF2B5EF4-FFF2-40B4-BE49-F238E27FC236}">
                <a16:creationId xmlns:a16="http://schemas.microsoft.com/office/drawing/2014/main" id="{1B5B4E1B-53F6-1EA2-210C-11E9F952D471}"/>
              </a:ext>
            </a:extLst>
          </p:cNvPr>
          <p:cNvSpPr>
            <a:spLocks noGrp="1"/>
          </p:cNvSpPr>
          <p:nvPr>
            <p:ph idx="1"/>
          </p:nvPr>
        </p:nvSpPr>
        <p:spPr>
          <a:xfrm>
            <a:off x="8311249" y="2638043"/>
            <a:ext cx="3335319" cy="3700593"/>
          </a:xfrm>
        </p:spPr>
        <p:txBody>
          <a:bodyPr>
            <a:normAutofit/>
          </a:bodyPr>
          <a:lstStyle/>
          <a:p>
            <a:pPr eaLnBrk="1" hangingPunct="1">
              <a:lnSpc>
                <a:spcPct val="90000"/>
              </a:lnSpc>
            </a:pPr>
            <a:r>
              <a:rPr lang="en-US" altLang="en-US" sz="1600" dirty="0"/>
              <a:t>This Archetype shows the tension between initiating a change to attack the symptom and a change that fixes the problem</a:t>
            </a:r>
            <a:r>
              <a:rPr lang="en-US" altLang="en-US" sz="1600"/>
              <a:t>.  </a:t>
            </a:r>
          </a:p>
          <a:p>
            <a:pPr eaLnBrk="1" hangingPunct="1">
              <a:lnSpc>
                <a:spcPct val="90000"/>
              </a:lnSpc>
            </a:pPr>
            <a:r>
              <a:rPr lang="en-US" altLang="en-US" sz="1600"/>
              <a:t>Often </a:t>
            </a:r>
            <a:r>
              <a:rPr lang="en-US" altLang="en-US" sz="1600" dirty="0"/>
              <a:t>simply treating the symptom (a short-term solution) is more attractive than going after a long-term solution.  </a:t>
            </a:r>
          </a:p>
          <a:p>
            <a:pPr eaLnBrk="1" hangingPunct="1">
              <a:lnSpc>
                <a:spcPct val="90000"/>
              </a:lnSpc>
            </a:pPr>
            <a:r>
              <a:rPr lang="en-US" altLang="en-US" sz="1600" dirty="0"/>
              <a:t>The real problem is that the short-term fix often makes us think we fixed the real issue, and we lose interest in the long-term fix.</a:t>
            </a:r>
          </a:p>
          <a:p>
            <a:pPr eaLnBrk="1" hangingPunct="1">
              <a:lnSpc>
                <a:spcPct val="90000"/>
              </a:lnSpc>
            </a:pPr>
            <a:r>
              <a:rPr lang="en-US" altLang="en-US" sz="1600" dirty="0"/>
              <a:t>Example:  Outsourcing strategy</a:t>
            </a:r>
          </a:p>
          <a:p>
            <a:pPr eaLnBrk="1" hangingPunct="1">
              <a:lnSpc>
                <a:spcPct val="90000"/>
              </a:lnSpc>
            </a:pPr>
            <a:endParaRPr lang="en-US" altLang="en-US" sz="1600" dirty="0"/>
          </a:p>
        </p:txBody>
      </p:sp>
      <p:pic>
        <p:nvPicPr>
          <p:cNvPr id="4" name="Picture 3">
            <a:extLst>
              <a:ext uri="{FF2B5EF4-FFF2-40B4-BE49-F238E27FC236}">
                <a16:creationId xmlns:a16="http://schemas.microsoft.com/office/drawing/2014/main" id="{40F14CD2-9EEC-5195-096B-E947AF92CA92}"/>
              </a:ext>
            </a:extLst>
          </p:cNvPr>
          <p:cNvPicPr>
            <a:picLocks noChangeAspect="1"/>
          </p:cNvPicPr>
          <p:nvPr/>
        </p:nvPicPr>
        <p:blipFill>
          <a:blip r:embed="rId5"/>
          <a:stretch>
            <a:fillRect/>
          </a:stretch>
        </p:blipFill>
        <p:spPr>
          <a:xfrm>
            <a:off x="812386" y="1848211"/>
            <a:ext cx="6968332" cy="37005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4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4">
            <a:hlinkClick r:id="" action="ppaction://media"/>
            <a:extLst>
              <a:ext uri="{FF2B5EF4-FFF2-40B4-BE49-F238E27FC236}">
                <a16:creationId xmlns:a16="http://schemas.microsoft.com/office/drawing/2014/main" id="{CBBA3280-08CF-0199-3238-F9330251E20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7D6B7402-3650-F8FB-F33E-CCE3FA29758D}"/>
              </a:ext>
            </a:extLst>
          </p:cNvPr>
          <p:cNvSpPr>
            <a:spLocks noGrp="1"/>
          </p:cNvSpPr>
          <p:nvPr>
            <p:ph type="title"/>
          </p:nvPr>
        </p:nvSpPr>
        <p:spPr>
          <a:xfrm>
            <a:off x="804672" y="964692"/>
            <a:ext cx="3066937" cy="1188720"/>
          </a:xfrm>
        </p:spPr>
        <p:txBody>
          <a:bodyPr>
            <a:normAutofit/>
          </a:bodyPr>
          <a:lstStyle/>
          <a:p>
            <a:pPr eaLnBrk="1" hangingPunct="1">
              <a:defRPr/>
            </a:pPr>
            <a:r>
              <a:rPr lang="en-US"/>
              <a:t>3.  Eroding </a:t>
            </a:r>
            <a:br>
              <a:rPr lang="en-US"/>
            </a:br>
            <a:r>
              <a:rPr lang="en-US"/>
              <a:t>Goals</a:t>
            </a:r>
          </a:p>
        </p:txBody>
      </p:sp>
      <p:sp>
        <p:nvSpPr>
          <p:cNvPr id="19458" name="Content Placeholder 1">
            <a:extLst>
              <a:ext uri="{FF2B5EF4-FFF2-40B4-BE49-F238E27FC236}">
                <a16:creationId xmlns:a16="http://schemas.microsoft.com/office/drawing/2014/main" id="{AF0ADD81-A9ED-98A7-56B6-3472CE1C4198}"/>
              </a:ext>
            </a:extLst>
          </p:cNvPr>
          <p:cNvSpPr>
            <a:spLocks noGrp="1"/>
          </p:cNvSpPr>
          <p:nvPr>
            <p:ph idx="1"/>
          </p:nvPr>
        </p:nvSpPr>
        <p:spPr>
          <a:xfrm>
            <a:off x="803244" y="2638044"/>
            <a:ext cx="3063765" cy="3263206"/>
          </a:xfrm>
        </p:spPr>
        <p:txBody>
          <a:bodyPr>
            <a:normAutofit/>
          </a:bodyPr>
          <a:lstStyle/>
          <a:p>
            <a:pPr eaLnBrk="1" hangingPunct="1">
              <a:lnSpc>
                <a:spcPct val="90000"/>
              </a:lnSpc>
            </a:pPr>
            <a:r>
              <a:rPr lang="en-US" altLang="en-US" sz="1500" dirty="0"/>
              <a:t>Similar to Shifting the Burden because again there is a desire for a short-term fix.  But here we allow ourselves to adjust our goals, so we are now able to live with the problems.  We decide that we simply cannot do what needs to be done and settle for a lesser goal.</a:t>
            </a:r>
          </a:p>
          <a:p>
            <a:pPr eaLnBrk="1" hangingPunct="1">
              <a:lnSpc>
                <a:spcPct val="90000"/>
              </a:lnSpc>
            </a:pPr>
            <a:r>
              <a:rPr lang="en-US" altLang="en-US" sz="1500" dirty="0"/>
              <a:t>This creates a culture of inferior achievement in the organization, since goals are uniformly discredited and never truly pursued.</a:t>
            </a:r>
          </a:p>
          <a:p>
            <a:pPr eaLnBrk="1" hangingPunct="1">
              <a:lnSpc>
                <a:spcPct val="90000"/>
              </a:lnSpc>
            </a:pPr>
            <a:endParaRPr lang="en-US" altLang="en-US" sz="1500" dirty="0"/>
          </a:p>
        </p:txBody>
      </p:sp>
      <p:sp>
        <p:nvSpPr>
          <p:cNvPr id="19463" name="Rectangle 19462">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65" name="Rectangle 19464">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1E12EB56-002F-7860-EBA2-077D0E45EA16}"/>
              </a:ext>
            </a:extLst>
          </p:cNvPr>
          <p:cNvPicPr>
            <a:picLocks noChangeAspect="1"/>
          </p:cNvPicPr>
          <p:nvPr/>
        </p:nvPicPr>
        <p:blipFill>
          <a:blip r:embed="rId5"/>
          <a:stretch>
            <a:fillRect/>
          </a:stretch>
        </p:blipFill>
        <p:spPr>
          <a:xfrm>
            <a:off x="4823366" y="1977394"/>
            <a:ext cx="6227064" cy="29111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9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5">
            <a:hlinkClick r:id="" action="ppaction://media"/>
            <a:extLst>
              <a:ext uri="{FF2B5EF4-FFF2-40B4-BE49-F238E27FC236}">
                <a16:creationId xmlns:a16="http://schemas.microsoft.com/office/drawing/2014/main" id="{B41761F6-B8A5-A9BB-4D35-8D3AE786909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87E17776-9D16-A6FB-2A9B-D9755BAB59D0}"/>
              </a:ext>
            </a:extLst>
          </p:cNvPr>
          <p:cNvSpPr>
            <a:spLocks noGrp="1"/>
          </p:cNvSpPr>
          <p:nvPr>
            <p:ph type="title"/>
          </p:nvPr>
        </p:nvSpPr>
        <p:spPr>
          <a:xfrm>
            <a:off x="8312677" y="964692"/>
            <a:ext cx="3066937" cy="1188720"/>
          </a:xfrm>
        </p:spPr>
        <p:txBody>
          <a:bodyPr>
            <a:normAutofit/>
          </a:bodyPr>
          <a:lstStyle/>
          <a:p>
            <a:pPr eaLnBrk="1" hangingPunct="1">
              <a:defRPr/>
            </a:pPr>
            <a:r>
              <a:rPr lang="en-US"/>
              <a:t>4. Escalation</a:t>
            </a:r>
          </a:p>
        </p:txBody>
      </p:sp>
      <p:sp>
        <p:nvSpPr>
          <p:cNvPr id="20487" name="Rectangle 20486">
            <a:extLst>
              <a:ext uri="{FF2B5EF4-FFF2-40B4-BE49-F238E27FC236}">
                <a16:creationId xmlns:a16="http://schemas.microsoft.com/office/drawing/2014/main" id="{A99FE660-E3DF-47E7-962D-66C6F6CE0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795"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489" name="Rectangle 20488">
            <a:extLst>
              <a:ext uri="{FF2B5EF4-FFF2-40B4-BE49-F238E27FC236}">
                <a16:creationId xmlns:a16="http://schemas.microsoft.com/office/drawing/2014/main" id="{38C29FEE-8E8F-43D5-AD23-EB4060B4D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415"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0" name="Picture 20479">
            <a:extLst>
              <a:ext uri="{FF2B5EF4-FFF2-40B4-BE49-F238E27FC236}">
                <a16:creationId xmlns:a16="http://schemas.microsoft.com/office/drawing/2014/main" id="{8E1024B0-5C24-BE5D-0D3A-8A10A648061A}"/>
              </a:ext>
            </a:extLst>
          </p:cNvPr>
          <p:cNvPicPr>
            <a:picLocks noChangeAspect="1"/>
          </p:cNvPicPr>
          <p:nvPr/>
        </p:nvPicPr>
        <p:blipFill>
          <a:blip r:embed="rId5"/>
          <a:stretch>
            <a:fillRect/>
          </a:stretch>
        </p:blipFill>
        <p:spPr>
          <a:xfrm>
            <a:off x="1143979" y="2140855"/>
            <a:ext cx="6227064" cy="2584232"/>
          </a:xfrm>
          <a:prstGeom prst="rect">
            <a:avLst/>
          </a:prstGeom>
        </p:spPr>
      </p:pic>
      <p:sp>
        <p:nvSpPr>
          <p:cNvPr id="20482" name="Content Placeholder 1">
            <a:extLst>
              <a:ext uri="{FF2B5EF4-FFF2-40B4-BE49-F238E27FC236}">
                <a16:creationId xmlns:a16="http://schemas.microsoft.com/office/drawing/2014/main" id="{6E833C8A-02E8-7D0C-BDF7-B218486C5FAA}"/>
              </a:ext>
            </a:extLst>
          </p:cNvPr>
          <p:cNvSpPr>
            <a:spLocks noGrp="1"/>
          </p:cNvSpPr>
          <p:nvPr>
            <p:ph idx="1"/>
          </p:nvPr>
        </p:nvSpPr>
        <p:spPr>
          <a:xfrm>
            <a:off x="8311249" y="2638044"/>
            <a:ext cx="3063765" cy="3263206"/>
          </a:xfrm>
        </p:spPr>
        <p:txBody>
          <a:bodyPr>
            <a:normAutofit/>
          </a:bodyPr>
          <a:lstStyle/>
          <a:p>
            <a:pPr eaLnBrk="1" hangingPunct="1">
              <a:lnSpc>
                <a:spcPct val="90000"/>
              </a:lnSpc>
            </a:pPr>
            <a:r>
              <a:rPr lang="en-US" altLang="en-US" sz="1500" dirty="0"/>
              <a:t>Escalation can be found anytime there is strong competition in a marketplace.</a:t>
            </a:r>
          </a:p>
          <a:p>
            <a:pPr eaLnBrk="1" hangingPunct="1">
              <a:lnSpc>
                <a:spcPct val="90000"/>
              </a:lnSpc>
            </a:pPr>
            <a:r>
              <a:rPr lang="en-US" altLang="en-US" sz="1500" dirty="0"/>
              <a:t>Each investment by Company A is seen as a threat by Company B, which in turn increases its own investment level.  Company B’s investment is seen as a threat by Company A…and the cycle continues.  One company may win, but both may also lose.</a:t>
            </a:r>
          </a:p>
          <a:p>
            <a:pPr eaLnBrk="1" hangingPunct="1">
              <a:lnSpc>
                <a:spcPct val="90000"/>
              </a:lnSpc>
            </a:pPr>
            <a:r>
              <a:rPr lang="en-US" altLang="en-US" sz="1500" dirty="0"/>
              <a:t>Leverage is found in differentiation.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6">
            <a:hlinkClick r:id="" action="ppaction://media"/>
            <a:extLst>
              <a:ext uri="{FF2B5EF4-FFF2-40B4-BE49-F238E27FC236}">
                <a16:creationId xmlns:a16="http://schemas.microsoft.com/office/drawing/2014/main" id="{F9E0EA1F-4C91-49A4-09F1-C1686C62643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49136EFE-BB16-4050-BF3C-CFD33EFACDEA}"/>
              </a:ext>
            </a:extLst>
          </p:cNvPr>
          <p:cNvSpPr>
            <a:spLocks noGrp="1"/>
          </p:cNvSpPr>
          <p:nvPr>
            <p:ph type="title"/>
          </p:nvPr>
        </p:nvSpPr>
        <p:spPr>
          <a:xfrm>
            <a:off x="804672" y="964692"/>
            <a:ext cx="3066937" cy="1188720"/>
          </a:xfrm>
        </p:spPr>
        <p:txBody>
          <a:bodyPr>
            <a:normAutofit/>
          </a:bodyPr>
          <a:lstStyle/>
          <a:p>
            <a:pPr eaLnBrk="1" hangingPunct="1">
              <a:defRPr/>
            </a:pPr>
            <a:r>
              <a:rPr lang="en-US" sz="2200"/>
              <a:t>5.  Success to the Successful</a:t>
            </a:r>
          </a:p>
        </p:txBody>
      </p:sp>
      <p:sp>
        <p:nvSpPr>
          <p:cNvPr id="21506" name="Content Placeholder 1">
            <a:extLst>
              <a:ext uri="{FF2B5EF4-FFF2-40B4-BE49-F238E27FC236}">
                <a16:creationId xmlns:a16="http://schemas.microsoft.com/office/drawing/2014/main" id="{39DCABCC-0755-E348-628D-F524786445F4}"/>
              </a:ext>
            </a:extLst>
          </p:cNvPr>
          <p:cNvSpPr>
            <a:spLocks noGrp="1"/>
          </p:cNvSpPr>
          <p:nvPr>
            <p:ph idx="1"/>
          </p:nvPr>
        </p:nvSpPr>
        <p:spPr>
          <a:xfrm>
            <a:off x="803244" y="2638044"/>
            <a:ext cx="3063765" cy="3263206"/>
          </a:xfrm>
        </p:spPr>
        <p:txBody>
          <a:bodyPr>
            <a:normAutofit/>
          </a:bodyPr>
          <a:lstStyle/>
          <a:p>
            <a:pPr eaLnBrk="1" hangingPunct="1">
              <a:lnSpc>
                <a:spcPct val="90000"/>
              </a:lnSpc>
            </a:pPr>
            <a:r>
              <a:rPr lang="en-US" altLang="en-US" sz="1500" dirty="0"/>
              <a:t>This Archetype describes the practice of rewarding for results.  The problem arises when the underperforming area is not given the resources necessary to perform as needed since the resources are given elsewhere.</a:t>
            </a:r>
          </a:p>
          <a:p>
            <a:pPr eaLnBrk="1" hangingPunct="1">
              <a:lnSpc>
                <a:spcPct val="90000"/>
              </a:lnSpc>
            </a:pPr>
            <a:r>
              <a:rPr lang="en-US" altLang="en-US" sz="1500" dirty="0"/>
              <a:t>The oversight occurs when we forget that resources help the successful get that way in the first place, and that the two are linked.</a:t>
            </a:r>
          </a:p>
        </p:txBody>
      </p:sp>
      <p:sp>
        <p:nvSpPr>
          <p:cNvPr id="21511" name="Rectangle 21510">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13" name="Rectangle 21512">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2119E0A6-7738-58C5-6F9B-97586047C2D2}"/>
              </a:ext>
            </a:extLst>
          </p:cNvPr>
          <p:cNvPicPr>
            <a:picLocks noChangeAspect="1"/>
          </p:cNvPicPr>
          <p:nvPr/>
        </p:nvPicPr>
        <p:blipFill>
          <a:blip r:embed="rId5"/>
          <a:stretch>
            <a:fillRect/>
          </a:stretch>
        </p:blipFill>
        <p:spPr>
          <a:xfrm>
            <a:off x="4823366" y="2133072"/>
            <a:ext cx="6227064" cy="25997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5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7">
            <a:hlinkClick r:id="" action="ppaction://media"/>
            <a:extLst>
              <a:ext uri="{FF2B5EF4-FFF2-40B4-BE49-F238E27FC236}">
                <a16:creationId xmlns:a16="http://schemas.microsoft.com/office/drawing/2014/main" id="{729A70CC-7809-C60F-FB34-EA420E06432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1D304A9C-A7EB-D458-DD18-00A865F461E3}"/>
              </a:ext>
            </a:extLst>
          </p:cNvPr>
          <p:cNvSpPr>
            <a:spLocks noGrp="1"/>
          </p:cNvSpPr>
          <p:nvPr>
            <p:ph type="title"/>
          </p:nvPr>
        </p:nvSpPr>
        <p:spPr>
          <a:xfrm>
            <a:off x="8312677" y="964692"/>
            <a:ext cx="3066937" cy="1188720"/>
          </a:xfrm>
        </p:spPr>
        <p:txBody>
          <a:bodyPr>
            <a:normAutofit/>
          </a:bodyPr>
          <a:lstStyle/>
          <a:p>
            <a:pPr eaLnBrk="1" hangingPunct="1">
              <a:defRPr/>
            </a:pPr>
            <a:r>
              <a:rPr lang="en-US" sz="2600"/>
              <a:t>6.  Tragedy of the Commons</a:t>
            </a:r>
          </a:p>
        </p:txBody>
      </p:sp>
      <p:sp>
        <p:nvSpPr>
          <p:cNvPr id="22549" name="Rectangle 22548">
            <a:extLst>
              <a:ext uri="{FF2B5EF4-FFF2-40B4-BE49-F238E27FC236}">
                <a16:creationId xmlns:a16="http://schemas.microsoft.com/office/drawing/2014/main" id="{A99FE660-E3DF-47E7-962D-66C6F6CE0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795"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51" name="Rectangle 22550">
            <a:extLst>
              <a:ext uri="{FF2B5EF4-FFF2-40B4-BE49-F238E27FC236}">
                <a16:creationId xmlns:a16="http://schemas.microsoft.com/office/drawing/2014/main" id="{38C29FEE-8E8F-43D5-AD23-EB4060B4D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415"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AF2B113A-DDD7-99C5-D251-1B03F7A640C4}"/>
              </a:ext>
            </a:extLst>
          </p:cNvPr>
          <p:cNvPicPr>
            <a:picLocks noChangeAspect="1"/>
          </p:cNvPicPr>
          <p:nvPr/>
        </p:nvPicPr>
        <p:blipFill>
          <a:blip r:embed="rId5"/>
          <a:stretch>
            <a:fillRect/>
          </a:stretch>
        </p:blipFill>
        <p:spPr>
          <a:xfrm>
            <a:off x="1143979" y="1541501"/>
            <a:ext cx="6227064" cy="3782940"/>
          </a:xfrm>
          <a:prstGeom prst="rect">
            <a:avLst/>
          </a:prstGeom>
        </p:spPr>
      </p:pic>
      <p:sp>
        <p:nvSpPr>
          <p:cNvPr id="22530" name="Content Placeholder 1">
            <a:extLst>
              <a:ext uri="{FF2B5EF4-FFF2-40B4-BE49-F238E27FC236}">
                <a16:creationId xmlns:a16="http://schemas.microsoft.com/office/drawing/2014/main" id="{768C43EA-1FF1-F020-9B88-B1437E6895FC}"/>
              </a:ext>
            </a:extLst>
          </p:cNvPr>
          <p:cNvSpPr>
            <a:spLocks noGrp="1"/>
          </p:cNvSpPr>
          <p:nvPr>
            <p:ph idx="1"/>
          </p:nvPr>
        </p:nvSpPr>
        <p:spPr>
          <a:xfrm>
            <a:off x="8311249" y="2638044"/>
            <a:ext cx="3063765" cy="3263206"/>
          </a:xfrm>
        </p:spPr>
        <p:txBody>
          <a:bodyPr>
            <a:normAutofit/>
          </a:bodyPr>
          <a:lstStyle/>
          <a:p>
            <a:pPr eaLnBrk="1" hangingPunct="1">
              <a:lnSpc>
                <a:spcPct val="90000"/>
              </a:lnSpc>
            </a:pPr>
            <a:r>
              <a:rPr lang="en-US" altLang="en-US" sz="1700" dirty="0"/>
              <a:t>This Archetype describes how resources that are made available to everyone (the Commons) can be stressed to the point of breaking.  The organization is unaware of the demands placed by so many on the Commons, so demands are left unchecked.</a:t>
            </a:r>
          </a:p>
          <a:p>
            <a:pPr eaLnBrk="1" hangingPunct="1">
              <a:lnSpc>
                <a:spcPct val="90000"/>
              </a:lnSpc>
            </a:pPr>
            <a:r>
              <a:rPr lang="en-US" altLang="en-US" sz="1700" dirty="0"/>
              <a:t>Leverage is gained by understanding the systems view and seeing where demands can be alleviated.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5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8">
            <a:hlinkClick r:id="" action="ppaction://media"/>
            <a:extLst>
              <a:ext uri="{FF2B5EF4-FFF2-40B4-BE49-F238E27FC236}">
                <a16:creationId xmlns:a16="http://schemas.microsoft.com/office/drawing/2014/main" id="{71D4CA64-091A-F60B-08B4-6B6B9EB158E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7CC3C24D-B5AE-32DE-7752-4F305F041066}"/>
              </a:ext>
            </a:extLst>
          </p:cNvPr>
          <p:cNvSpPr>
            <a:spLocks noGrp="1"/>
          </p:cNvSpPr>
          <p:nvPr>
            <p:ph type="title"/>
          </p:nvPr>
        </p:nvSpPr>
        <p:spPr>
          <a:xfrm>
            <a:off x="804672" y="964692"/>
            <a:ext cx="3066937" cy="1188720"/>
          </a:xfrm>
        </p:spPr>
        <p:txBody>
          <a:bodyPr>
            <a:normAutofit/>
          </a:bodyPr>
          <a:lstStyle/>
          <a:p>
            <a:pPr eaLnBrk="1" hangingPunct="1">
              <a:defRPr/>
            </a:pPr>
            <a:r>
              <a:rPr lang="en-US"/>
              <a:t>7.  Fixes that Fail</a:t>
            </a:r>
          </a:p>
        </p:txBody>
      </p:sp>
      <p:sp>
        <p:nvSpPr>
          <p:cNvPr id="23554" name="Content Placeholder 1">
            <a:extLst>
              <a:ext uri="{FF2B5EF4-FFF2-40B4-BE49-F238E27FC236}">
                <a16:creationId xmlns:a16="http://schemas.microsoft.com/office/drawing/2014/main" id="{6BF2E86B-6BAA-BF9D-4EDA-50A022EA70EB}"/>
              </a:ext>
            </a:extLst>
          </p:cNvPr>
          <p:cNvSpPr>
            <a:spLocks noGrp="1"/>
          </p:cNvSpPr>
          <p:nvPr>
            <p:ph idx="1"/>
          </p:nvPr>
        </p:nvSpPr>
        <p:spPr>
          <a:xfrm>
            <a:off x="803244" y="2638044"/>
            <a:ext cx="3063765" cy="3263206"/>
          </a:xfrm>
        </p:spPr>
        <p:txBody>
          <a:bodyPr>
            <a:normAutofit/>
          </a:bodyPr>
          <a:lstStyle/>
          <a:p>
            <a:pPr eaLnBrk="1" hangingPunct="1">
              <a:lnSpc>
                <a:spcPct val="90000"/>
              </a:lnSpc>
            </a:pPr>
            <a:r>
              <a:rPr lang="en-US" altLang="en-US" sz="1700" dirty="0"/>
              <a:t>Again, we see how a symptomatic solution is chosen over a systemic solution, but this time there are unintended consequences that keep us from experiencing at least some palliative relief.</a:t>
            </a:r>
          </a:p>
          <a:p>
            <a:pPr eaLnBrk="1" hangingPunct="1">
              <a:lnSpc>
                <a:spcPct val="90000"/>
              </a:lnSpc>
            </a:pPr>
            <a:r>
              <a:rPr lang="en-US" altLang="en-US" sz="1700" dirty="0"/>
              <a:t>The unintended consequence of our actions exacerbates our initial problem, adding more problems and confusion to the situation.</a:t>
            </a:r>
          </a:p>
        </p:txBody>
      </p:sp>
      <p:sp>
        <p:nvSpPr>
          <p:cNvPr id="23577" name="Rectangle 23576">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78" name="Rectangle 23577">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2265C0F2-2AAA-1206-9576-1B457D4FF68C}"/>
              </a:ext>
            </a:extLst>
          </p:cNvPr>
          <p:cNvPicPr>
            <a:picLocks noChangeAspect="1"/>
          </p:cNvPicPr>
          <p:nvPr/>
        </p:nvPicPr>
        <p:blipFill>
          <a:blip r:embed="rId5"/>
          <a:stretch>
            <a:fillRect/>
          </a:stretch>
        </p:blipFill>
        <p:spPr>
          <a:xfrm>
            <a:off x="4823366" y="1432526"/>
            <a:ext cx="6227064" cy="40008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9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19">
            <a:hlinkClick r:id="" action="ppaction://media"/>
            <a:extLst>
              <a:ext uri="{FF2B5EF4-FFF2-40B4-BE49-F238E27FC236}">
                <a16:creationId xmlns:a16="http://schemas.microsoft.com/office/drawing/2014/main" id="{D1DDA40A-0998-F2F5-4E71-2D05849AA71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C8B42EA8-2E1C-24AE-39A1-2C1A7DB6068E}"/>
              </a:ext>
            </a:extLst>
          </p:cNvPr>
          <p:cNvSpPr>
            <a:spLocks noGrp="1"/>
          </p:cNvSpPr>
          <p:nvPr>
            <p:ph type="title"/>
          </p:nvPr>
        </p:nvSpPr>
        <p:spPr>
          <a:xfrm>
            <a:off x="6879787" y="964692"/>
            <a:ext cx="4476806" cy="1188720"/>
          </a:xfrm>
        </p:spPr>
        <p:txBody>
          <a:bodyPr>
            <a:normAutofit/>
          </a:bodyPr>
          <a:lstStyle/>
          <a:p>
            <a:pPr eaLnBrk="1" hangingPunct="1">
              <a:defRPr/>
            </a:pPr>
            <a:r>
              <a:rPr lang="en-US"/>
              <a:t>8.  Growth and Underinvestment</a:t>
            </a:r>
          </a:p>
        </p:txBody>
      </p:sp>
      <p:sp>
        <p:nvSpPr>
          <p:cNvPr id="24596" name="Rectangle 24595">
            <a:extLst>
              <a:ext uri="{FF2B5EF4-FFF2-40B4-BE49-F238E27FC236}">
                <a16:creationId xmlns:a16="http://schemas.microsoft.com/office/drawing/2014/main" id="{DE6656AB-B8B3-4895-AD32-B928A43C4B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760" y="964692"/>
            <a:ext cx="5440680"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98" name="Rectangle 24597">
            <a:extLst>
              <a:ext uri="{FF2B5EF4-FFF2-40B4-BE49-F238E27FC236}">
                <a16:creationId xmlns:a16="http://schemas.microsoft.com/office/drawing/2014/main" id="{188BDAE2-5EE0-4B2F-9C9B-7E86A0B4C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1853" y="1128683"/>
            <a:ext cx="5106493"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E17079B1-E6B0-1FD8-7B5D-3DBD8F164363}"/>
              </a:ext>
            </a:extLst>
          </p:cNvPr>
          <p:cNvPicPr>
            <a:picLocks noChangeAspect="1"/>
          </p:cNvPicPr>
          <p:nvPr/>
        </p:nvPicPr>
        <p:blipFill>
          <a:blip r:embed="rId5"/>
          <a:stretch>
            <a:fillRect/>
          </a:stretch>
        </p:blipFill>
        <p:spPr>
          <a:xfrm>
            <a:off x="1153944" y="1526023"/>
            <a:ext cx="4782312" cy="3813895"/>
          </a:xfrm>
          <a:prstGeom prst="rect">
            <a:avLst/>
          </a:prstGeom>
        </p:spPr>
      </p:pic>
      <p:sp>
        <p:nvSpPr>
          <p:cNvPr id="24578" name="Content Placeholder 1">
            <a:extLst>
              <a:ext uri="{FF2B5EF4-FFF2-40B4-BE49-F238E27FC236}">
                <a16:creationId xmlns:a16="http://schemas.microsoft.com/office/drawing/2014/main" id="{BF8DA96F-E6AB-0285-E809-5BE4C8284B5A}"/>
              </a:ext>
            </a:extLst>
          </p:cNvPr>
          <p:cNvSpPr>
            <a:spLocks noGrp="1"/>
          </p:cNvSpPr>
          <p:nvPr>
            <p:ph idx="1"/>
          </p:nvPr>
        </p:nvSpPr>
        <p:spPr>
          <a:xfrm>
            <a:off x="6878359" y="2638044"/>
            <a:ext cx="4492932" cy="3263206"/>
          </a:xfrm>
        </p:spPr>
        <p:txBody>
          <a:bodyPr>
            <a:normAutofit/>
          </a:bodyPr>
          <a:lstStyle/>
          <a:p>
            <a:pPr>
              <a:lnSpc>
                <a:spcPct val="90000"/>
              </a:lnSpc>
            </a:pPr>
            <a:r>
              <a:rPr lang="en-US" altLang="en-US" dirty="0"/>
              <a:t>Similar to Limits to Growth in that the org. is trying to grow without addressing the limiting factor.  Without the </a:t>
            </a:r>
            <a:r>
              <a:rPr lang="en-US" dirty="0"/>
              <a:t>investment needed</a:t>
            </a:r>
            <a:r>
              <a:rPr lang="en-US" altLang="en-US" dirty="0"/>
              <a:t>, the company sees a drop in demand, which fuels the speculation that more investment is not needed.  </a:t>
            </a:r>
          </a:p>
          <a:p>
            <a:pPr eaLnBrk="1" hangingPunct="1">
              <a:lnSpc>
                <a:spcPct val="90000"/>
              </a:lnSpc>
            </a:pPr>
            <a:r>
              <a:rPr lang="en-US" altLang="en-US" dirty="0"/>
              <a:t>Many people ask, “why throw good money after bad?”</a:t>
            </a:r>
          </a:p>
          <a:p>
            <a:pPr eaLnBrk="1" hangingPunct="1">
              <a:lnSpc>
                <a:spcPct val="90000"/>
              </a:lnSpc>
            </a:pPr>
            <a:r>
              <a:rPr lang="en-US" altLang="en-US" dirty="0"/>
              <a:t>Example:  in private practice, doctors have to decide between pulling money out of the practice or re-investing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9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5 P2 S2">
            <a:hlinkClick r:id="" action="ppaction://media"/>
            <a:extLst>
              <a:ext uri="{FF2B5EF4-FFF2-40B4-BE49-F238E27FC236}">
                <a16:creationId xmlns:a16="http://schemas.microsoft.com/office/drawing/2014/main" id="{2E7EC66D-ADEA-9D1B-9BB1-33ED11B6B9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1543812"/>
            <a:ext cx="609600" cy="609600"/>
          </a:xfrm>
          <a:prstGeom prst="rect">
            <a:avLst/>
          </a:prstGeom>
        </p:spPr>
      </p:pic>
      <p:sp>
        <p:nvSpPr>
          <p:cNvPr id="2" name="Title 1">
            <a:extLst>
              <a:ext uri="{FF2B5EF4-FFF2-40B4-BE49-F238E27FC236}">
                <a16:creationId xmlns:a16="http://schemas.microsoft.com/office/drawing/2014/main" id="{8A6191BB-4029-6CBD-E066-66BD2717F181}"/>
              </a:ext>
            </a:extLst>
          </p:cNvPr>
          <p:cNvSpPr>
            <a:spLocks noGrp="1"/>
          </p:cNvSpPr>
          <p:nvPr>
            <p:ph type="title"/>
          </p:nvPr>
        </p:nvSpPr>
        <p:spPr>
          <a:xfrm>
            <a:off x="2231136" y="964692"/>
            <a:ext cx="7729728" cy="1188720"/>
          </a:xfrm>
        </p:spPr>
        <p:txBody>
          <a:bodyPr>
            <a:normAutofit/>
          </a:bodyPr>
          <a:lstStyle/>
          <a:p>
            <a:r>
              <a:rPr lang="en-US" dirty="0"/>
              <a:t>Benefits to CLD</a:t>
            </a:r>
          </a:p>
        </p:txBody>
      </p:sp>
      <p:graphicFrame>
        <p:nvGraphicFramePr>
          <p:cNvPr id="5" name="Content Placeholder 2">
            <a:extLst>
              <a:ext uri="{FF2B5EF4-FFF2-40B4-BE49-F238E27FC236}">
                <a16:creationId xmlns:a16="http://schemas.microsoft.com/office/drawing/2014/main" id="{52DF45C4-3DE7-A59E-3222-CB28E22B4A4F}"/>
              </a:ext>
            </a:extLst>
          </p:cNvPr>
          <p:cNvGraphicFramePr>
            <a:graphicFrameLocks noGrp="1"/>
          </p:cNvGraphicFramePr>
          <p:nvPr>
            <p:ph idx="1"/>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05385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4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20">
            <a:hlinkClick r:id="" action="ppaction://media"/>
            <a:extLst>
              <a:ext uri="{FF2B5EF4-FFF2-40B4-BE49-F238E27FC236}">
                <a16:creationId xmlns:a16="http://schemas.microsoft.com/office/drawing/2014/main" id="{9611166D-F51F-B5B3-4C83-C7FE240B969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6CE2C512-B858-4B88-61D2-201642792F89}"/>
              </a:ext>
            </a:extLst>
          </p:cNvPr>
          <p:cNvSpPr>
            <a:spLocks noGrp="1"/>
          </p:cNvSpPr>
          <p:nvPr>
            <p:ph type="title"/>
          </p:nvPr>
        </p:nvSpPr>
        <p:spPr>
          <a:xfrm>
            <a:off x="804672" y="964692"/>
            <a:ext cx="3066937" cy="1188720"/>
          </a:xfrm>
        </p:spPr>
        <p:txBody>
          <a:bodyPr>
            <a:normAutofit/>
          </a:bodyPr>
          <a:lstStyle/>
          <a:p>
            <a:pPr eaLnBrk="1" hangingPunct="1">
              <a:defRPr/>
            </a:pPr>
            <a:r>
              <a:rPr lang="en-US" sz="2600"/>
              <a:t>9.  Accidental Adversaries</a:t>
            </a:r>
          </a:p>
        </p:txBody>
      </p:sp>
      <p:sp>
        <p:nvSpPr>
          <p:cNvPr id="25602" name="Content Placeholder 1">
            <a:extLst>
              <a:ext uri="{FF2B5EF4-FFF2-40B4-BE49-F238E27FC236}">
                <a16:creationId xmlns:a16="http://schemas.microsoft.com/office/drawing/2014/main" id="{BABE6781-A320-9A1B-574A-317EBEF615DD}"/>
              </a:ext>
            </a:extLst>
          </p:cNvPr>
          <p:cNvSpPr>
            <a:spLocks noGrp="1"/>
          </p:cNvSpPr>
          <p:nvPr>
            <p:ph idx="1"/>
          </p:nvPr>
        </p:nvSpPr>
        <p:spPr>
          <a:xfrm>
            <a:off x="803244" y="2638044"/>
            <a:ext cx="3063765" cy="3263206"/>
          </a:xfrm>
        </p:spPr>
        <p:txBody>
          <a:bodyPr>
            <a:normAutofit/>
          </a:bodyPr>
          <a:lstStyle/>
          <a:p>
            <a:pPr eaLnBrk="1" hangingPunct="1">
              <a:lnSpc>
                <a:spcPct val="90000"/>
              </a:lnSpc>
            </a:pPr>
            <a:r>
              <a:rPr lang="en-US" altLang="en-US" sz="1500"/>
              <a:t>This Archetype evolves in much the same way that Escalation does, but it starts differently.  In the beginning, there is no competition between the two companies.  Then Company A does something that Company B feels threatens their market share, so they feel inclined to retaliate.  </a:t>
            </a:r>
          </a:p>
          <a:p>
            <a:pPr eaLnBrk="1" hangingPunct="1">
              <a:lnSpc>
                <a:spcPct val="90000"/>
              </a:lnSpc>
            </a:pPr>
            <a:r>
              <a:rPr lang="en-US" altLang="en-US" sz="1500"/>
              <a:t>The leverage is to learn how actions are seen by others, and to recommit to shared ideals.</a:t>
            </a:r>
          </a:p>
          <a:p>
            <a:pPr eaLnBrk="1" hangingPunct="1">
              <a:lnSpc>
                <a:spcPct val="90000"/>
              </a:lnSpc>
            </a:pPr>
            <a:endParaRPr lang="en-US" altLang="en-US" sz="1500"/>
          </a:p>
        </p:txBody>
      </p:sp>
      <p:sp>
        <p:nvSpPr>
          <p:cNvPr id="25618" name="Rectangle 25617">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0" name="Rectangle 25619">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D19E9E9-2A41-D84E-E36D-88BABE9E945E}"/>
              </a:ext>
            </a:extLst>
          </p:cNvPr>
          <p:cNvPicPr>
            <a:picLocks noChangeAspect="1"/>
          </p:cNvPicPr>
          <p:nvPr/>
        </p:nvPicPr>
        <p:blipFill>
          <a:blip r:embed="rId5"/>
          <a:stretch>
            <a:fillRect/>
          </a:stretch>
        </p:blipFill>
        <p:spPr>
          <a:xfrm>
            <a:off x="4891067" y="1293275"/>
            <a:ext cx="6091662" cy="4279392"/>
          </a:xfrm>
          <a:prstGeom prst="rect">
            <a:avLst/>
          </a:prstGeom>
        </p:spPr>
      </p:pic>
      <p:sp>
        <p:nvSpPr>
          <p:cNvPr id="25613" name="Rectangle 25612">
            <a:extLst>
              <a:ext uri="{FF2B5EF4-FFF2-40B4-BE49-F238E27FC236}">
                <a16:creationId xmlns:a16="http://schemas.microsoft.com/office/drawing/2014/main" id="{A035F73B-6802-65DE-D8DE-84438DE4A4B6}"/>
              </a:ext>
            </a:extLst>
          </p:cNvPr>
          <p:cNvSpPr/>
          <p:nvPr/>
        </p:nvSpPr>
        <p:spPr>
          <a:xfrm>
            <a:off x="7448583" y="5936209"/>
            <a:ext cx="481625" cy="5535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900" dirty="0">
                <a:solidFill>
                  <a:schemeClr val="tx1"/>
                </a:solidFill>
              </a:rPr>
              <a:t>R1</a:t>
            </a:r>
            <a:endParaRPr lang="en-US" sz="9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1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21">
            <a:hlinkClick r:id="" action="ppaction://media"/>
            <a:extLst>
              <a:ext uri="{FF2B5EF4-FFF2-40B4-BE49-F238E27FC236}">
                <a16:creationId xmlns:a16="http://schemas.microsoft.com/office/drawing/2014/main" id="{6F014E15-C81D-D7CB-9767-EEC7C17EBB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CCAEDFF7-CB88-1DD9-B415-D9B1B7EDA121}"/>
              </a:ext>
            </a:extLst>
          </p:cNvPr>
          <p:cNvSpPr>
            <a:spLocks noGrp="1"/>
          </p:cNvSpPr>
          <p:nvPr>
            <p:ph type="title"/>
          </p:nvPr>
        </p:nvSpPr>
        <p:spPr>
          <a:xfrm>
            <a:off x="8312677" y="964692"/>
            <a:ext cx="3066937" cy="1188720"/>
          </a:xfrm>
        </p:spPr>
        <p:txBody>
          <a:bodyPr>
            <a:normAutofit/>
          </a:bodyPr>
          <a:lstStyle/>
          <a:p>
            <a:pPr eaLnBrk="1" hangingPunct="1">
              <a:defRPr/>
            </a:pPr>
            <a:r>
              <a:rPr lang="en-US" sz="2000"/>
              <a:t>10.  Attractiveness Principle</a:t>
            </a:r>
          </a:p>
        </p:txBody>
      </p:sp>
      <p:sp>
        <p:nvSpPr>
          <p:cNvPr id="26631" name="Rectangle 26630">
            <a:extLst>
              <a:ext uri="{FF2B5EF4-FFF2-40B4-BE49-F238E27FC236}">
                <a16:creationId xmlns:a16="http://schemas.microsoft.com/office/drawing/2014/main" id="{A99FE660-E3DF-47E7-962D-66C6F6CE0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795"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33" name="Rectangle 26632">
            <a:extLst>
              <a:ext uri="{FF2B5EF4-FFF2-40B4-BE49-F238E27FC236}">
                <a16:creationId xmlns:a16="http://schemas.microsoft.com/office/drawing/2014/main" id="{38C29FEE-8E8F-43D5-AD23-EB4060B4D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415"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E6474088-F375-871E-DDD5-54D0B1134503}"/>
              </a:ext>
            </a:extLst>
          </p:cNvPr>
          <p:cNvPicPr>
            <a:picLocks noChangeAspect="1"/>
          </p:cNvPicPr>
          <p:nvPr/>
        </p:nvPicPr>
        <p:blipFill>
          <a:blip r:embed="rId6"/>
          <a:stretch>
            <a:fillRect/>
          </a:stretch>
        </p:blipFill>
        <p:spPr>
          <a:xfrm>
            <a:off x="1143979" y="2060294"/>
            <a:ext cx="6227064" cy="3069551"/>
          </a:xfrm>
          <a:prstGeom prst="rect">
            <a:avLst/>
          </a:prstGeom>
        </p:spPr>
      </p:pic>
      <p:sp>
        <p:nvSpPr>
          <p:cNvPr id="26626" name="Content Placeholder 1">
            <a:extLst>
              <a:ext uri="{FF2B5EF4-FFF2-40B4-BE49-F238E27FC236}">
                <a16:creationId xmlns:a16="http://schemas.microsoft.com/office/drawing/2014/main" id="{C3F6BDB2-3D7E-E15F-1E6B-20DE6D1CD4CE}"/>
              </a:ext>
            </a:extLst>
          </p:cNvPr>
          <p:cNvSpPr>
            <a:spLocks noGrp="1"/>
          </p:cNvSpPr>
          <p:nvPr>
            <p:ph idx="1"/>
          </p:nvPr>
        </p:nvSpPr>
        <p:spPr>
          <a:xfrm>
            <a:off x="8311249" y="2638044"/>
            <a:ext cx="3063765" cy="3263206"/>
          </a:xfrm>
        </p:spPr>
        <p:txBody>
          <a:bodyPr>
            <a:normAutofit/>
          </a:bodyPr>
          <a:lstStyle/>
          <a:p>
            <a:pPr eaLnBrk="1" hangingPunct="1">
              <a:lnSpc>
                <a:spcPct val="90000"/>
              </a:lnSpc>
            </a:pPr>
            <a:r>
              <a:rPr lang="en-US" altLang="en-US" sz="1500"/>
              <a:t>In this Archetype, the growing action is subject to multiple slowing actions, each one representing an opportunity and an opportunity cost.  The manager has to decide which one is the most attractive to pursue.</a:t>
            </a:r>
          </a:p>
          <a:p>
            <a:pPr eaLnBrk="1" hangingPunct="1">
              <a:lnSpc>
                <a:spcPct val="90000"/>
              </a:lnSpc>
            </a:pPr>
            <a:r>
              <a:rPr lang="en-US" altLang="en-US" sz="1500"/>
              <a:t>The leverage is utilized when the manager realizes that many of these can be fixed at once if he finds the root cause and pursues a systemic fix instead of symptomatic 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5 P2 S22">
            <a:hlinkClick r:id="" action="ppaction://media"/>
            <a:extLst>
              <a:ext uri="{FF2B5EF4-FFF2-40B4-BE49-F238E27FC236}">
                <a16:creationId xmlns:a16="http://schemas.microsoft.com/office/drawing/2014/main" id="{D70583DA-EDC0-44EF-3FCC-870E840D424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68145" y="3196937"/>
            <a:ext cx="609600" cy="609600"/>
          </a:xfrm>
          <a:prstGeom prst="rect">
            <a:avLst/>
          </a:prstGeom>
        </p:spPr>
      </p:pic>
      <p:pic>
        <p:nvPicPr>
          <p:cNvPr id="2" name="E4 P2 S17">
            <a:hlinkClick r:id="" action="ppaction://media"/>
            <a:extLst>
              <a:ext uri="{FF2B5EF4-FFF2-40B4-BE49-F238E27FC236}">
                <a16:creationId xmlns:a16="http://schemas.microsoft.com/office/drawing/2014/main" id="{813626E0-F50C-8B2F-A3A4-19D747C98E19}"/>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189316" y="1337670"/>
            <a:ext cx="609600" cy="609600"/>
          </a:xfrm>
          <a:prstGeom prst="rect">
            <a:avLst/>
          </a:prstGeom>
        </p:spPr>
      </p:pic>
      <p:sp>
        <p:nvSpPr>
          <p:cNvPr id="7" name="Title 6">
            <a:extLst>
              <a:ext uri="{FF2B5EF4-FFF2-40B4-BE49-F238E27FC236}">
                <a16:creationId xmlns:a16="http://schemas.microsoft.com/office/drawing/2014/main" id="{2B4EBA75-B4F1-CFC6-92FE-362C0BB1A30E}"/>
              </a:ext>
            </a:extLst>
          </p:cNvPr>
          <p:cNvSpPr>
            <a:spLocks noGrp="1"/>
          </p:cNvSpPr>
          <p:nvPr>
            <p:ph type="title"/>
          </p:nvPr>
        </p:nvSpPr>
        <p:spPr>
          <a:xfrm>
            <a:off x="804672" y="1054975"/>
            <a:ext cx="5925310" cy="1174991"/>
          </a:xfrm>
        </p:spPr>
        <p:txBody>
          <a:bodyPr>
            <a:normAutofit/>
          </a:bodyPr>
          <a:lstStyle/>
          <a:p>
            <a:r>
              <a:rPr lang="en-US" sz="3200" dirty="0"/>
              <a:t>Contact information</a:t>
            </a:r>
          </a:p>
        </p:txBody>
      </p:sp>
      <p:sp>
        <p:nvSpPr>
          <p:cNvPr id="8" name="Content Placeholder 7">
            <a:extLst>
              <a:ext uri="{FF2B5EF4-FFF2-40B4-BE49-F238E27FC236}">
                <a16:creationId xmlns:a16="http://schemas.microsoft.com/office/drawing/2014/main" id="{97788E64-6BFC-3A9A-0007-BB423D33E807}"/>
              </a:ext>
            </a:extLst>
          </p:cNvPr>
          <p:cNvSpPr>
            <a:spLocks noGrp="1"/>
          </p:cNvSpPr>
          <p:nvPr>
            <p:ph idx="1"/>
          </p:nvPr>
        </p:nvSpPr>
        <p:spPr>
          <a:xfrm>
            <a:off x="804672" y="2640692"/>
            <a:ext cx="5925310" cy="3255252"/>
          </a:xfrm>
        </p:spPr>
        <p:txBody>
          <a:bodyPr>
            <a:normAutofit lnSpcReduction="10000"/>
          </a:bodyPr>
          <a:lstStyle/>
          <a:p>
            <a:r>
              <a:rPr lang="en-US" sz="2400" dirty="0"/>
              <a:t>www.leanenglishconsulting.com</a:t>
            </a:r>
          </a:p>
          <a:p>
            <a:r>
              <a:rPr lang="en-US" sz="2400" dirty="0"/>
              <a:t>info@leanenglishconsulting.com</a:t>
            </a:r>
          </a:p>
          <a:p>
            <a:r>
              <a:rPr lang="en-US" sz="2400" dirty="0"/>
              <a:t>https://www.linkedin.com/in/thomas-sicola-8a331135/</a:t>
            </a:r>
          </a:p>
          <a:p>
            <a:pPr marL="0" indent="0">
              <a:buNone/>
            </a:pPr>
            <a:endParaRPr lang="en-US" sz="2400" dirty="0"/>
          </a:p>
          <a:p>
            <a:pPr marL="0" indent="0">
              <a:buNone/>
            </a:pPr>
            <a:r>
              <a:rPr lang="en-US" sz="2400" dirty="0"/>
              <a:t>12 Route du Conquet</a:t>
            </a:r>
          </a:p>
          <a:p>
            <a:pPr marL="0" indent="0">
              <a:buNone/>
            </a:pPr>
            <a:r>
              <a:rPr lang="en-US" sz="2400" dirty="0"/>
              <a:t>29280 Plouzané, France</a:t>
            </a:r>
          </a:p>
        </p:txBody>
      </p:sp>
      <p:pic>
        <p:nvPicPr>
          <p:cNvPr id="10" name="Picture 9" descr="Locator flag on a city map">
            <a:extLst>
              <a:ext uri="{FF2B5EF4-FFF2-40B4-BE49-F238E27FC236}">
                <a16:creationId xmlns:a16="http://schemas.microsoft.com/office/drawing/2014/main" id="{AC2D72B7-4445-9BA9-C41C-0EA75EBFEE36}"/>
              </a:ext>
            </a:extLst>
          </p:cNvPr>
          <p:cNvPicPr>
            <a:picLocks noChangeAspect="1"/>
          </p:cNvPicPr>
          <p:nvPr/>
        </p:nvPicPr>
        <p:blipFill>
          <a:blip r:embed="rId8"/>
          <a:srcRect l="5998" r="48671" b="-1"/>
          <a:stretch>
            <a:fillRect/>
          </a:stretch>
        </p:blipFill>
        <p:spPr>
          <a:xfrm>
            <a:off x="7534654" y="10"/>
            <a:ext cx="4657345" cy="6857990"/>
          </a:xfrm>
          <a:prstGeom prst="rect">
            <a:avLst/>
          </a:prstGeom>
        </p:spPr>
      </p:pic>
    </p:spTree>
    <p:extLst>
      <p:ext uri="{BB962C8B-B14F-4D97-AF65-F5344CB8AC3E}">
        <p14:creationId xmlns:p14="http://schemas.microsoft.com/office/powerpoint/2010/main" val="4225262670"/>
      </p:ext>
    </p:extLst>
  </p:cSld>
  <p:clrMapOvr>
    <a:masterClrMapping/>
  </p:clrMapOvr>
  <mc:AlternateContent xmlns:mc="http://schemas.openxmlformats.org/markup-compatibility/2006" xmlns:p14="http://schemas.microsoft.com/office/powerpoint/2010/main">
    <mc:Choice Requires="p14">
      <p:transition spd="slow" p14:dur="2000" advTm="77845"/>
    </mc:Choice>
    <mc:Fallback xmlns="">
      <p:transition spd="slow" advTm="778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48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19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5 P2 S3">
            <a:hlinkClick r:id="" action="ppaction://media"/>
            <a:extLst>
              <a:ext uri="{FF2B5EF4-FFF2-40B4-BE49-F238E27FC236}">
                <a16:creationId xmlns:a16="http://schemas.microsoft.com/office/drawing/2014/main" id="{E97AD873-6299-DA93-67A1-4F0600D68F9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018" y="888545"/>
            <a:ext cx="609600" cy="609600"/>
          </a:xfrm>
          <a:prstGeom prst="rect">
            <a:avLst/>
          </a:prstGeom>
        </p:spPr>
      </p:pic>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97ED5E-C34E-1098-D85B-425814E4E8E6}"/>
              </a:ext>
            </a:extLst>
          </p:cNvPr>
          <p:cNvSpPr>
            <a:spLocks noGrp="1"/>
          </p:cNvSpPr>
          <p:nvPr>
            <p:ph type="title"/>
          </p:nvPr>
        </p:nvSpPr>
        <p:spPr>
          <a:xfrm>
            <a:off x="2231136" y="467418"/>
            <a:ext cx="7729728" cy="1188720"/>
          </a:xfrm>
          <a:solidFill>
            <a:srgbClr val="FFFFFF"/>
          </a:solidFill>
        </p:spPr>
        <p:txBody>
          <a:bodyPr>
            <a:normAutofit/>
          </a:bodyPr>
          <a:lstStyle/>
          <a:p>
            <a:r>
              <a:rPr lang="en-US" dirty="0"/>
              <a:t>System modeling</a:t>
            </a:r>
          </a:p>
        </p:txBody>
      </p:sp>
      <p:sp>
        <p:nvSpPr>
          <p:cNvPr id="3" name="Content Placeholder 2">
            <a:extLst>
              <a:ext uri="{FF2B5EF4-FFF2-40B4-BE49-F238E27FC236}">
                <a16:creationId xmlns:a16="http://schemas.microsoft.com/office/drawing/2014/main" id="{57A5F135-4B02-43DE-CCFE-D70CEF26D8B1}"/>
              </a:ext>
            </a:extLst>
          </p:cNvPr>
          <p:cNvSpPr>
            <a:spLocks noGrp="1"/>
          </p:cNvSpPr>
          <p:nvPr>
            <p:ph idx="1"/>
          </p:nvPr>
        </p:nvSpPr>
        <p:spPr>
          <a:xfrm>
            <a:off x="1706062" y="2028497"/>
            <a:ext cx="8779512" cy="3384331"/>
          </a:xfrm>
        </p:spPr>
        <p:txBody>
          <a:bodyPr>
            <a:normAutofit/>
          </a:bodyPr>
          <a:lstStyle/>
          <a:p>
            <a:r>
              <a:rPr lang="en-US" sz="2000" dirty="0">
                <a:solidFill>
                  <a:srgbClr val="404040"/>
                </a:solidFill>
              </a:rPr>
              <a:t>When you begin modeling, remember that it should serve a purpose, to understand the system you are trying to change.  </a:t>
            </a:r>
          </a:p>
          <a:p>
            <a:r>
              <a:rPr lang="en-US" sz="2000" dirty="0">
                <a:solidFill>
                  <a:srgbClr val="404040"/>
                </a:solidFill>
              </a:rPr>
              <a:t>Stop modeling when you understand it well enough to enact some change.  If you don’t, you may fall into the trap of mapping systems that you do not influence.</a:t>
            </a:r>
          </a:p>
          <a:p>
            <a:r>
              <a:rPr lang="en-US" sz="2000" dirty="0">
                <a:solidFill>
                  <a:srgbClr val="404040"/>
                </a:solidFill>
              </a:rPr>
              <a:t>Also, while understanding the system is an important first step, it is not the final activity.</a:t>
            </a:r>
          </a:p>
          <a:p>
            <a:r>
              <a:rPr lang="en-US" sz="2000" dirty="0">
                <a:solidFill>
                  <a:srgbClr val="404040"/>
                </a:solidFill>
              </a:rPr>
              <a:t>Just as Value Stream Mapping by itself does not reduce process waste, system modeling does little if process improvement activities do not follow.</a:t>
            </a:r>
          </a:p>
        </p:txBody>
      </p:sp>
    </p:spTree>
    <p:extLst>
      <p:ext uri="{BB962C8B-B14F-4D97-AF65-F5344CB8AC3E}">
        <p14:creationId xmlns:p14="http://schemas.microsoft.com/office/powerpoint/2010/main" val="2110998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E5 P2 S4">
            <a:hlinkClick r:id="" action="ppaction://media"/>
            <a:extLst>
              <a:ext uri="{FF2B5EF4-FFF2-40B4-BE49-F238E27FC236}">
                <a16:creationId xmlns:a16="http://schemas.microsoft.com/office/drawing/2014/main" id="{1C0F28B1-EDF9-AE62-D1CC-0D48423160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798589" y="2926773"/>
            <a:ext cx="609600" cy="609600"/>
          </a:xfrm>
          <a:prstGeom prst="rect">
            <a:avLst/>
          </a:prstGeom>
        </p:spPr>
      </p:pic>
      <p:sp>
        <p:nvSpPr>
          <p:cNvPr id="15" name="Rectangle 14">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6B0A9E-7BB1-E925-E8B3-CB0BC569F180}"/>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2100">
                <a:solidFill>
                  <a:srgbClr val="FFFFFF"/>
                </a:solidFill>
              </a:rPr>
              <a:t>Causal loop diagramming </a:t>
            </a:r>
          </a:p>
        </p:txBody>
      </p:sp>
      <p:sp>
        <p:nvSpPr>
          <p:cNvPr id="10" name="Content Placeholder 2">
            <a:extLst>
              <a:ext uri="{FF2B5EF4-FFF2-40B4-BE49-F238E27FC236}">
                <a16:creationId xmlns:a16="http://schemas.microsoft.com/office/drawing/2014/main" id="{DCDB9162-8911-E0A0-DCDF-F1581B1D17FB}"/>
              </a:ext>
            </a:extLst>
          </p:cNvPr>
          <p:cNvSpPr>
            <a:spLocks noGrp="1"/>
          </p:cNvSpPr>
          <p:nvPr>
            <p:ph idx="1"/>
          </p:nvPr>
        </p:nvSpPr>
        <p:spPr>
          <a:xfrm>
            <a:off x="5591695" y="493986"/>
            <a:ext cx="6085298" cy="5833241"/>
          </a:xfrm>
        </p:spPr>
        <p:txBody>
          <a:bodyPr anchor="ctr">
            <a:normAutofit/>
          </a:bodyPr>
          <a:lstStyle/>
          <a:p>
            <a:r>
              <a:rPr lang="en-US" sz="2400" dirty="0"/>
              <a:t>To understand the systems that you are trying to improve, it is useful to create Causal Loop Diagrams (CLD).  </a:t>
            </a:r>
          </a:p>
          <a:p>
            <a:r>
              <a:rPr lang="en-US" sz="2400" dirty="0"/>
              <a:t>Just as process and value stream maps help us understand what we are doing, these maps help us understand the parts of a system that impact your outcomes.</a:t>
            </a:r>
          </a:p>
          <a:p>
            <a:r>
              <a:rPr lang="en-US" sz="2400" dirty="0"/>
              <a:t>There are 4 steps to Causal Loop Diagramming:</a:t>
            </a:r>
          </a:p>
          <a:p>
            <a:pPr marL="470916" lvl="1" indent="-342900">
              <a:buFont typeface="+mj-lt"/>
              <a:buAutoNum type="arabicPeriod"/>
            </a:pPr>
            <a:r>
              <a:rPr lang="en-US" sz="2000" dirty="0"/>
              <a:t>Create Variable names</a:t>
            </a:r>
          </a:p>
          <a:p>
            <a:pPr marL="470916" lvl="1" indent="-342900">
              <a:buFont typeface="+mj-lt"/>
              <a:buAutoNum type="arabicPeriod"/>
            </a:pPr>
            <a:r>
              <a:rPr lang="en-US" sz="2000" dirty="0"/>
              <a:t>Draw the links</a:t>
            </a:r>
          </a:p>
          <a:p>
            <a:pPr marL="470916" lvl="1" indent="-342900">
              <a:buFont typeface="+mj-lt"/>
              <a:buAutoNum type="arabicPeriod"/>
            </a:pPr>
            <a:r>
              <a:rPr lang="en-US" sz="2000" dirty="0"/>
              <a:t>Label the Loop</a:t>
            </a:r>
          </a:p>
          <a:p>
            <a:pPr marL="470916" lvl="1" indent="-342900">
              <a:buFont typeface="+mj-lt"/>
              <a:buAutoNum type="arabicPeriod"/>
            </a:pPr>
            <a:r>
              <a:rPr lang="en-US" sz="2000" dirty="0"/>
              <a:t>Talk through the Loop</a:t>
            </a:r>
          </a:p>
        </p:txBody>
      </p:sp>
    </p:spTree>
    <p:extLst>
      <p:ext uri="{BB962C8B-B14F-4D97-AF65-F5344CB8AC3E}">
        <p14:creationId xmlns:p14="http://schemas.microsoft.com/office/powerpoint/2010/main" val="2649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8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5 P2 S5">
            <a:hlinkClick r:id="" action="ppaction://media"/>
            <a:extLst>
              <a:ext uri="{FF2B5EF4-FFF2-40B4-BE49-F238E27FC236}">
                <a16:creationId xmlns:a16="http://schemas.microsoft.com/office/drawing/2014/main" id="{FA31AA78-2C63-DD5F-0A24-37819AD413C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583936" y="1402357"/>
            <a:ext cx="609600" cy="609600"/>
          </a:xfrm>
          <a:prstGeom prst="rect">
            <a:avLst/>
          </a:prstGeom>
        </p:spPr>
      </p:pic>
      <p:sp>
        <p:nvSpPr>
          <p:cNvPr id="2" name="Title 1">
            <a:extLst>
              <a:ext uri="{FF2B5EF4-FFF2-40B4-BE49-F238E27FC236}">
                <a16:creationId xmlns:a16="http://schemas.microsoft.com/office/drawing/2014/main" id="{5501C887-BC61-37F9-959F-13F6C9577648}"/>
              </a:ext>
            </a:extLst>
          </p:cNvPr>
          <p:cNvSpPr>
            <a:spLocks noGrp="1"/>
          </p:cNvSpPr>
          <p:nvPr>
            <p:ph type="title"/>
          </p:nvPr>
        </p:nvSpPr>
        <p:spPr/>
        <p:txBody>
          <a:bodyPr vert="horz" lIns="91440" tIns="45720" rIns="91440" bIns="45720" rtlCol="0" anchor="ctr">
            <a:normAutofit/>
          </a:bodyPr>
          <a:lstStyle/>
          <a:p>
            <a:r>
              <a:rPr lang="en-US" sz="3200"/>
              <a:t>Influences on productivity</a:t>
            </a:r>
          </a:p>
        </p:txBody>
      </p:sp>
      <p:sp>
        <p:nvSpPr>
          <p:cNvPr id="5" name="TextBox 4">
            <a:extLst>
              <a:ext uri="{FF2B5EF4-FFF2-40B4-BE49-F238E27FC236}">
                <a16:creationId xmlns:a16="http://schemas.microsoft.com/office/drawing/2014/main" id="{9B230BD3-29F1-3125-E195-C96C152CB3F6}"/>
              </a:ext>
            </a:extLst>
          </p:cNvPr>
          <p:cNvSpPr txBox="1"/>
          <p:nvPr/>
        </p:nvSpPr>
        <p:spPr>
          <a:xfrm>
            <a:off x="727364" y="2286000"/>
            <a:ext cx="4856572" cy="4156364"/>
          </a:xfrm>
          <a:prstGeom prst="rect">
            <a:avLst/>
          </a:prstGeom>
        </p:spPr>
        <p:txBody>
          <a:bodyPr vert="horz" lIns="45720" tIns="45720" rIns="45720" bIns="45720" rtlCol="0">
            <a:normAutofit/>
          </a:bodyPr>
          <a:lstStyle/>
          <a:p>
            <a:pPr marL="342900" indent="-342900">
              <a:lnSpc>
                <a:spcPct val="90000"/>
              </a:lnSpc>
              <a:spcAft>
                <a:spcPts val="600"/>
              </a:spcAft>
              <a:buClr>
                <a:schemeClr val="accent1"/>
              </a:buClr>
              <a:buFont typeface="Arial" panose="020B0604020202020204" pitchFamily="34" charset="0"/>
              <a:buChar char="•"/>
            </a:pPr>
            <a:r>
              <a:rPr lang="en-US" sz="2400" dirty="0"/>
              <a:t>In this simple diagram, we see how two parts of a company’s system, morale and stress, influence a third part, productivity.</a:t>
            </a:r>
          </a:p>
          <a:p>
            <a:pPr marL="342900" indent="-342900">
              <a:lnSpc>
                <a:spcPct val="90000"/>
              </a:lnSpc>
              <a:spcAft>
                <a:spcPts val="600"/>
              </a:spcAft>
              <a:buClr>
                <a:schemeClr val="accent1"/>
              </a:buClr>
              <a:buFont typeface="Arial" panose="020B0604020202020204" pitchFamily="34" charset="0"/>
              <a:buChar char="•"/>
            </a:pPr>
            <a:r>
              <a:rPr lang="en-US" sz="2400" dirty="0"/>
              <a:t>Morale has a reinforcing (+) influence, so as morale goes up or down, productivity goes up or down.</a:t>
            </a:r>
          </a:p>
          <a:p>
            <a:pPr marL="342900" indent="-342900">
              <a:lnSpc>
                <a:spcPct val="90000"/>
              </a:lnSpc>
              <a:spcAft>
                <a:spcPts val="600"/>
              </a:spcAft>
              <a:buClr>
                <a:schemeClr val="accent1"/>
              </a:buClr>
              <a:buFont typeface="Arial" panose="020B0604020202020204" pitchFamily="34" charset="0"/>
              <a:buChar char="•"/>
            </a:pPr>
            <a:r>
              <a:rPr lang="en-US" sz="2400" dirty="0"/>
              <a:t>Stress has an inverse (-) influence, so as stress goes up or down, productivity does the opposite.</a:t>
            </a:r>
          </a:p>
        </p:txBody>
      </p:sp>
      <p:pic>
        <p:nvPicPr>
          <p:cNvPr id="4" name="Picture 3">
            <a:extLst>
              <a:ext uri="{FF2B5EF4-FFF2-40B4-BE49-F238E27FC236}">
                <a16:creationId xmlns:a16="http://schemas.microsoft.com/office/drawing/2014/main" id="{446C1BCA-A7E3-83C8-58E5-184B1B7C77A3}"/>
              </a:ext>
            </a:extLst>
          </p:cNvPr>
          <p:cNvPicPr>
            <a:picLocks noChangeAspect="1"/>
          </p:cNvPicPr>
          <p:nvPr/>
        </p:nvPicPr>
        <p:blipFill>
          <a:blip r:embed="rId5"/>
          <a:stretch>
            <a:fillRect/>
          </a:stretch>
        </p:blipFill>
        <p:spPr>
          <a:xfrm>
            <a:off x="5583936" y="3443686"/>
            <a:ext cx="6136639" cy="1840991"/>
          </a:xfrm>
          <a:prstGeom prst="rect">
            <a:avLst/>
          </a:prstGeom>
        </p:spPr>
      </p:pic>
    </p:spTree>
    <p:extLst>
      <p:ext uri="{BB962C8B-B14F-4D97-AF65-F5344CB8AC3E}">
        <p14:creationId xmlns:p14="http://schemas.microsoft.com/office/powerpoint/2010/main" val="322105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E5 P2 S6">
            <a:hlinkClick r:id="" action="ppaction://media"/>
            <a:extLst>
              <a:ext uri="{FF2B5EF4-FFF2-40B4-BE49-F238E27FC236}">
                <a16:creationId xmlns:a16="http://schemas.microsoft.com/office/drawing/2014/main" id="{0C4466B6-E0B8-21C4-DB4D-A0FB422867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89127" y="1481328"/>
            <a:ext cx="609600" cy="609600"/>
          </a:xfrm>
          <a:prstGeom prst="rect">
            <a:avLst/>
          </a:prstGeom>
        </p:spPr>
      </p:pic>
      <p:sp>
        <p:nvSpPr>
          <p:cNvPr id="37" name="Title 36">
            <a:extLst>
              <a:ext uri="{FF2B5EF4-FFF2-40B4-BE49-F238E27FC236}">
                <a16:creationId xmlns:a16="http://schemas.microsoft.com/office/drawing/2014/main" id="{EB8FA3A3-5C3C-157E-C18A-7FF9B6971021}"/>
              </a:ext>
            </a:extLst>
          </p:cNvPr>
          <p:cNvSpPr>
            <a:spLocks noGrp="1"/>
          </p:cNvSpPr>
          <p:nvPr>
            <p:ph type="title"/>
          </p:nvPr>
        </p:nvSpPr>
        <p:spPr>
          <a:xfrm>
            <a:off x="8312677" y="964692"/>
            <a:ext cx="3066937" cy="1188720"/>
          </a:xfrm>
        </p:spPr>
        <p:txBody>
          <a:bodyPr vert="horz" lIns="182880" tIns="182880" rIns="182880" bIns="182880" rtlCol="0" anchor="ctr">
            <a:normAutofit/>
          </a:bodyPr>
          <a:lstStyle/>
          <a:p>
            <a:r>
              <a:rPr lang="en-US" sz="2000"/>
              <a:t>How to read a Systems Diagram</a:t>
            </a:r>
          </a:p>
        </p:txBody>
      </p:sp>
      <p:sp>
        <p:nvSpPr>
          <p:cNvPr id="42" name="Rectangle 41">
            <a:extLst>
              <a:ext uri="{FF2B5EF4-FFF2-40B4-BE49-F238E27FC236}">
                <a16:creationId xmlns:a16="http://schemas.microsoft.com/office/drawing/2014/main" id="{A99FE660-E3DF-47E7-962D-66C6F6CE0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795"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38C29FEE-8E8F-43D5-AD23-EB4060B4D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8415"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2002821A-2FCB-6D38-0AB6-57051637454F}"/>
              </a:ext>
            </a:extLst>
          </p:cNvPr>
          <p:cNvPicPr>
            <a:picLocks noChangeAspect="1"/>
          </p:cNvPicPr>
          <p:nvPr/>
        </p:nvPicPr>
        <p:blipFill>
          <a:blip r:embed="rId6"/>
          <a:stretch>
            <a:fillRect/>
          </a:stretch>
        </p:blipFill>
        <p:spPr>
          <a:xfrm>
            <a:off x="1143979" y="2164207"/>
            <a:ext cx="6227064" cy="2537528"/>
          </a:xfrm>
          <a:prstGeom prst="rect">
            <a:avLst/>
          </a:prstGeom>
        </p:spPr>
      </p:pic>
      <p:sp>
        <p:nvSpPr>
          <p:cNvPr id="3" name="TextBox 2">
            <a:extLst>
              <a:ext uri="{FF2B5EF4-FFF2-40B4-BE49-F238E27FC236}">
                <a16:creationId xmlns:a16="http://schemas.microsoft.com/office/drawing/2014/main" id="{A5E235EA-CCCB-E3E3-E747-158D1766C19E}"/>
              </a:ext>
            </a:extLst>
          </p:cNvPr>
          <p:cNvSpPr txBox="1"/>
          <p:nvPr/>
        </p:nvSpPr>
        <p:spPr>
          <a:xfrm>
            <a:off x="8311249" y="2638044"/>
            <a:ext cx="3063765" cy="3263206"/>
          </a:xfrm>
          <a:prstGeom prst="rect">
            <a:avLst/>
          </a:prstGeom>
        </p:spPr>
        <p:txBody>
          <a:bodyPr vert="horz" lIns="91440" tIns="45720" rIns="91440" bIns="45720" rtlCol="0">
            <a:normAutofit/>
          </a:bodyPr>
          <a:lstStyle/>
          <a:p>
            <a:pPr marL="285750" indent="-228600">
              <a:lnSpc>
                <a:spcPct val="90000"/>
              </a:lnSpc>
              <a:spcBef>
                <a:spcPts val="1000"/>
              </a:spcBef>
              <a:buClr>
                <a:schemeClr val="accent2"/>
              </a:buClr>
              <a:buFont typeface="Arial" panose="020B0604020202020204" pitchFamily="34" charset="0"/>
              <a:buChar char="•"/>
            </a:pPr>
            <a:r>
              <a:rPr lang="en-US" sz="1700">
                <a:solidFill>
                  <a:schemeClr val="tx1">
                    <a:lumMod val="85000"/>
                    <a:lumOff val="15000"/>
                  </a:schemeClr>
                </a:solidFill>
              </a:rPr>
              <a:t>Here we see how Causal Loop Diagramming depicts non-linear relationships.</a:t>
            </a:r>
          </a:p>
          <a:p>
            <a:pPr marL="285750" indent="-228600">
              <a:lnSpc>
                <a:spcPct val="90000"/>
              </a:lnSpc>
              <a:spcBef>
                <a:spcPts val="1000"/>
              </a:spcBef>
              <a:buClr>
                <a:schemeClr val="accent2"/>
              </a:buClr>
              <a:buFont typeface="Arial" panose="020B0604020202020204" pitchFamily="34" charset="0"/>
              <a:buChar char="•"/>
            </a:pPr>
            <a:r>
              <a:rPr lang="en-US" sz="1700">
                <a:solidFill>
                  <a:schemeClr val="tx1">
                    <a:lumMod val="85000"/>
                    <a:lumOff val="15000"/>
                  </a:schemeClr>
                </a:solidFill>
              </a:rPr>
              <a:t>In this system, a company’s sales are reinforced by their pricing and marketing activities but subsequently balanced by their ability to meet demand.</a:t>
            </a:r>
          </a:p>
          <a:p>
            <a:pPr marL="285750" indent="-228600">
              <a:lnSpc>
                <a:spcPct val="90000"/>
              </a:lnSpc>
              <a:spcBef>
                <a:spcPts val="1000"/>
              </a:spcBef>
              <a:buClr>
                <a:schemeClr val="accent2"/>
              </a:buClr>
              <a:buFont typeface="Arial" panose="020B0604020202020204" pitchFamily="34" charset="0"/>
              <a:buChar char="•"/>
            </a:pPr>
            <a:r>
              <a:rPr lang="en-US" sz="1700">
                <a:solidFill>
                  <a:schemeClr val="tx1">
                    <a:lumMod val="85000"/>
                    <a:lumOff val="15000"/>
                  </a:schemeClr>
                </a:solidFill>
              </a:rPr>
              <a:t>Even though they promoted the product heavily, their lack of access drove sales down.</a:t>
            </a:r>
          </a:p>
        </p:txBody>
      </p:sp>
    </p:spTree>
    <p:extLst>
      <p:ext uri="{BB962C8B-B14F-4D97-AF65-F5344CB8AC3E}">
        <p14:creationId xmlns:p14="http://schemas.microsoft.com/office/powerpoint/2010/main" val="277114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5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E5 P2 S7">
            <a:hlinkClick r:id="" action="ppaction://media"/>
            <a:extLst>
              <a:ext uri="{FF2B5EF4-FFF2-40B4-BE49-F238E27FC236}">
                <a16:creationId xmlns:a16="http://schemas.microsoft.com/office/drawing/2014/main" id="{9E2770C7-A5F7-F868-3765-0202F35857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 useBgFill="1">
        <p:nvSpPr>
          <p:cNvPr id="10262" name="Rectangle 10261">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3" name="Rectangle 10262">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12C2858A-B01D-BF45-DFF6-B1ACB160EA3F}"/>
              </a:ext>
            </a:extLst>
          </p:cNvPr>
          <p:cNvSpPr>
            <a:spLocks noGrp="1"/>
          </p:cNvSpPr>
          <p:nvPr>
            <p:ph type="title"/>
          </p:nvPr>
        </p:nvSpPr>
        <p:spPr>
          <a:xfrm>
            <a:off x="643467" y="2681103"/>
            <a:ext cx="3363974" cy="1495794"/>
          </a:xfrm>
          <a:noFill/>
          <a:ln>
            <a:solidFill>
              <a:schemeClr val="bg1"/>
            </a:solidFill>
          </a:ln>
        </p:spPr>
        <p:txBody>
          <a:bodyPr wrap="square">
            <a:normAutofit/>
          </a:bodyPr>
          <a:lstStyle/>
          <a:p>
            <a:pPr>
              <a:defRPr/>
            </a:pPr>
            <a:r>
              <a:rPr lang="en-US" sz="2600">
                <a:solidFill>
                  <a:schemeClr val="bg1"/>
                </a:solidFill>
              </a:rPr>
              <a:t>Purpose of Archetype study</a:t>
            </a:r>
          </a:p>
        </p:txBody>
      </p:sp>
      <p:graphicFrame>
        <p:nvGraphicFramePr>
          <p:cNvPr id="10253" name="Content Placeholder 1">
            <a:extLst>
              <a:ext uri="{FF2B5EF4-FFF2-40B4-BE49-F238E27FC236}">
                <a16:creationId xmlns:a16="http://schemas.microsoft.com/office/drawing/2014/main" id="{7DA893F5-8FF3-6A92-8AC3-70898D1FDFB2}"/>
              </a:ext>
            </a:extLst>
          </p:cNvPr>
          <p:cNvGraphicFramePr>
            <a:graphicFrameLocks noGrp="1"/>
          </p:cNvGraphicFramePr>
          <p:nvPr>
            <p:ph idx="1"/>
            <p:extLst>
              <p:ext uri="{D42A27DB-BD31-4B8C-83A1-F6EECF244321}">
                <p14:modId xmlns:p14="http://schemas.microsoft.com/office/powerpoint/2010/main" val="1339294159"/>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2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2F9538B-1296-DC92-98E3-A550160E88FE}"/>
            </a:ext>
          </a:extLst>
        </p:cNvPr>
        <p:cNvGrpSpPr/>
        <p:nvPr/>
      </p:nvGrpSpPr>
      <p:grpSpPr>
        <a:xfrm>
          <a:off x="0" y="0"/>
          <a:ext cx="0" cy="0"/>
          <a:chOff x="0" y="0"/>
          <a:chExt cx="0" cy="0"/>
        </a:xfrm>
      </p:grpSpPr>
      <p:pic>
        <p:nvPicPr>
          <p:cNvPr id="2" name="E5 P2 S8">
            <a:hlinkClick r:id="" action="ppaction://media"/>
            <a:extLst>
              <a:ext uri="{FF2B5EF4-FFF2-40B4-BE49-F238E27FC236}">
                <a16:creationId xmlns:a16="http://schemas.microsoft.com/office/drawing/2014/main" id="{1DC7E481-32F9-663E-616A-4BB26AF1C68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useBgFill="1">
        <p:nvSpPr>
          <p:cNvPr id="11" name="Rectangle 10">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44653"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DD3754B-2CAF-CB84-BB37-2A3079BC3A89}"/>
              </a:ext>
            </a:extLst>
          </p:cNvPr>
          <p:cNvSpPr>
            <a:spLocks noGrp="1"/>
          </p:cNvSpPr>
          <p:nvPr>
            <p:ph type="title"/>
          </p:nvPr>
        </p:nvSpPr>
        <p:spPr>
          <a:xfrm>
            <a:off x="643466" y="643467"/>
            <a:ext cx="6242719" cy="1728044"/>
          </a:xfrm>
          <a:noFill/>
          <a:ln>
            <a:solidFill>
              <a:schemeClr val="bg1"/>
            </a:solidFill>
          </a:ln>
        </p:spPr>
        <p:txBody>
          <a:bodyPr wrap="square">
            <a:normAutofit/>
          </a:bodyPr>
          <a:lstStyle/>
          <a:p>
            <a:pPr>
              <a:defRPr/>
            </a:pPr>
            <a:r>
              <a:rPr lang="en-US">
                <a:solidFill>
                  <a:schemeClr val="bg1"/>
                </a:solidFill>
              </a:rPr>
              <a:t>Using Systems Archetypes</a:t>
            </a:r>
          </a:p>
        </p:txBody>
      </p:sp>
      <p:sp>
        <p:nvSpPr>
          <p:cNvPr id="9" name="Content Placeholder 3">
            <a:extLst>
              <a:ext uri="{FF2B5EF4-FFF2-40B4-BE49-F238E27FC236}">
                <a16:creationId xmlns:a16="http://schemas.microsoft.com/office/drawing/2014/main" id="{E0E003D5-4415-72AD-E030-9D970E48B375}"/>
              </a:ext>
            </a:extLst>
          </p:cNvPr>
          <p:cNvSpPr>
            <a:spLocks noGrp="1"/>
          </p:cNvSpPr>
          <p:nvPr>
            <p:ph idx="1"/>
          </p:nvPr>
        </p:nvSpPr>
        <p:spPr>
          <a:xfrm>
            <a:off x="643467" y="2638044"/>
            <a:ext cx="6242715" cy="3415622"/>
          </a:xfrm>
        </p:spPr>
        <p:txBody>
          <a:bodyPr>
            <a:normAutofit/>
          </a:bodyPr>
          <a:lstStyle/>
          <a:p>
            <a:pPr marL="0" indent="0">
              <a:buNone/>
            </a:pPr>
            <a:r>
              <a:rPr lang="en-US">
                <a:solidFill>
                  <a:schemeClr val="bg1"/>
                </a:solidFill>
              </a:rPr>
              <a:t>Knowledge of Systems Archetypes can be used to benefit your organization in 2 ways:</a:t>
            </a:r>
          </a:p>
          <a:p>
            <a:pPr lvl="0"/>
            <a:r>
              <a:rPr lang="en-US">
                <a:solidFill>
                  <a:schemeClr val="bg1"/>
                </a:solidFill>
              </a:rPr>
              <a:t>Diagnostically – helping your manager understand patterns that are at work in your organization right now</a:t>
            </a:r>
          </a:p>
          <a:p>
            <a:pPr lvl="0"/>
            <a:r>
              <a:rPr lang="en-US">
                <a:solidFill>
                  <a:schemeClr val="bg1"/>
                </a:solidFill>
              </a:rPr>
              <a:t>Prospectively – the manager uses his understanding to foresee the problems he may have when he decides to implement change in the organization</a:t>
            </a:r>
          </a:p>
          <a:p>
            <a:r>
              <a:rPr lang="en-US">
                <a:solidFill>
                  <a:schemeClr val="bg1"/>
                </a:solidFill>
              </a:rPr>
              <a:t>It is best to prevent the pitfalls of these archetypes to prevent the organization from adopting bad habits in the first place.</a:t>
            </a:r>
          </a:p>
          <a:p>
            <a:endParaRPr lang="en-US">
              <a:solidFill>
                <a:schemeClr val="bg1"/>
              </a:solidFill>
            </a:endParaRPr>
          </a:p>
          <a:p>
            <a:endParaRPr lang="en-US">
              <a:solidFill>
                <a:schemeClr val="bg1"/>
              </a:solidFill>
            </a:endParaRPr>
          </a:p>
        </p:txBody>
      </p:sp>
      <p:pic>
        <p:nvPicPr>
          <p:cNvPr id="8" name="Graphic 7" descr="Maze">
            <a:extLst>
              <a:ext uri="{FF2B5EF4-FFF2-40B4-BE49-F238E27FC236}">
                <a16:creationId xmlns:a16="http://schemas.microsoft.com/office/drawing/2014/main" id="{B9B49929-22E3-7C2C-7FBB-7DB4ECF9D2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19870" y="1614253"/>
            <a:ext cx="3428662" cy="3428662"/>
          </a:xfrm>
          <a:prstGeom prst="rect">
            <a:avLst/>
          </a:prstGeom>
        </p:spPr>
      </p:pic>
    </p:spTree>
    <p:extLst>
      <p:ext uri="{BB962C8B-B14F-4D97-AF65-F5344CB8AC3E}">
        <p14:creationId xmlns:p14="http://schemas.microsoft.com/office/powerpoint/2010/main" val="48421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5 P2 S9">
            <a:hlinkClick r:id="" action="ppaction://media"/>
            <a:extLst>
              <a:ext uri="{FF2B5EF4-FFF2-40B4-BE49-F238E27FC236}">
                <a16:creationId xmlns:a16="http://schemas.microsoft.com/office/drawing/2014/main" id="{82A525DF-7346-4133-682E-830EC570A28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
        <p:nvSpPr>
          <p:cNvPr id="3" name="Title 2">
            <a:extLst>
              <a:ext uri="{FF2B5EF4-FFF2-40B4-BE49-F238E27FC236}">
                <a16:creationId xmlns:a16="http://schemas.microsoft.com/office/drawing/2014/main" id="{02015BFD-59F5-2CDF-193E-955CEBE81DC6}"/>
              </a:ext>
            </a:extLst>
          </p:cNvPr>
          <p:cNvSpPr>
            <a:spLocks noGrp="1"/>
          </p:cNvSpPr>
          <p:nvPr>
            <p:ph type="title"/>
          </p:nvPr>
        </p:nvSpPr>
        <p:spPr>
          <a:xfrm>
            <a:off x="478771" y="2650485"/>
            <a:ext cx="3547690" cy="1246910"/>
          </a:xfrm>
        </p:spPr>
        <p:txBody>
          <a:bodyPr>
            <a:normAutofit/>
          </a:bodyPr>
          <a:lstStyle/>
          <a:p>
            <a:pPr eaLnBrk="1" hangingPunct="1">
              <a:defRPr/>
            </a:pPr>
            <a:r>
              <a:rPr lang="en-US" sz="2500" dirty="0">
                <a:solidFill>
                  <a:schemeClr val="tx1"/>
                </a:solidFill>
              </a:rPr>
              <a:t>Diagramming Archetypes</a:t>
            </a:r>
          </a:p>
        </p:txBody>
      </p:sp>
      <p:graphicFrame>
        <p:nvGraphicFramePr>
          <p:cNvPr id="13326" name="Content Placeholder 1">
            <a:extLst>
              <a:ext uri="{FF2B5EF4-FFF2-40B4-BE49-F238E27FC236}">
                <a16:creationId xmlns:a16="http://schemas.microsoft.com/office/drawing/2014/main" id="{3449136D-7EBA-546C-420A-9B8CF3E086AA}"/>
              </a:ext>
            </a:extLst>
          </p:cNvPr>
          <p:cNvGraphicFramePr>
            <a:graphicFrameLocks noGrp="1"/>
          </p:cNvGraphicFramePr>
          <p:nvPr>
            <p:ph idx="1"/>
            <p:extLst>
              <p:ext uri="{D42A27DB-BD31-4B8C-83A1-F6EECF244321}">
                <p14:modId xmlns:p14="http://schemas.microsoft.com/office/powerpoint/2010/main" val="2575054059"/>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15589</TotalTime>
  <Words>1773</Words>
  <Application>Microsoft Office PowerPoint</Application>
  <PresentationFormat>Widescreen</PresentationFormat>
  <Paragraphs>108</Paragraphs>
  <Slides>22</Slides>
  <Notes>7</Notes>
  <HiddenSlides>0</HiddenSlides>
  <MMClips>23</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Cambria</vt:lpstr>
      <vt:lpstr>Gill Sans MT</vt:lpstr>
      <vt:lpstr>Office Theme</vt:lpstr>
      <vt:lpstr>Parcel</vt:lpstr>
      <vt:lpstr>The Lean English Podcast</vt:lpstr>
      <vt:lpstr>Benefits to CLD</vt:lpstr>
      <vt:lpstr>System modeling</vt:lpstr>
      <vt:lpstr>Causal loop diagramming </vt:lpstr>
      <vt:lpstr>Influences on productivity</vt:lpstr>
      <vt:lpstr>How to read a Systems Diagram</vt:lpstr>
      <vt:lpstr>Purpose of Archetype study</vt:lpstr>
      <vt:lpstr>Using Systems Archetypes</vt:lpstr>
      <vt:lpstr>Diagramming Archetypes</vt:lpstr>
      <vt:lpstr>10 Systems Archetypes</vt:lpstr>
      <vt:lpstr>10 Systems Archetypes</vt:lpstr>
      <vt:lpstr>1.  Limits to Growth</vt:lpstr>
      <vt:lpstr>2.  Shifting the Burden</vt:lpstr>
      <vt:lpstr>3.  Eroding  Goals</vt:lpstr>
      <vt:lpstr>4. Escalation</vt:lpstr>
      <vt:lpstr>5.  Success to the Successful</vt:lpstr>
      <vt:lpstr>6.  Tragedy of the Commons</vt:lpstr>
      <vt:lpstr>7.  Fixes that Fail</vt:lpstr>
      <vt:lpstr>8.  Growth and Underinvestment</vt:lpstr>
      <vt:lpstr>9.  Accidental Adversaries</vt:lpstr>
      <vt:lpstr>10.  Attractiveness Principle</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Sicola</dc:creator>
  <cp:lastModifiedBy>Thomas Sicola</cp:lastModifiedBy>
  <cp:revision>2</cp:revision>
  <dcterms:created xsi:type="dcterms:W3CDTF">2025-10-24T16:07:09Z</dcterms:created>
  <dcterms:modified xsi:type="dcterms:W3CDTF">2026-08-13T07:04:13Z</dcterms:modified>
</cp:coreProperties>
</file>